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2" r:id="rId4"/>
  </p:sldMasterIdLst>
  <p:notesMasterIdLst>
    <p:notesMasterId r:id="rId25"/>
  </p:notesMasterIdLst>
  <p:sldIdLst>
    <p:sldId id="8413418" r:id="rId5"/>
    <p:sldId id="16601810" r:id="rId6"/>
    <p:sldId id="16601826" r:id="rId7"/>
    <p:sldId id="16601814" r:id="rId8"/>
    <p:sldId id="16601815" r:id="rId9"/>
    <p:sldId id="16601816" r:id="rId10"/>
    <p:sldId id="16601813" r:id="rId11"/>
    <p:sldId id="16601817" r:id="rId12"/>
    <p:sldId id="16601820" r:id="rId13"/>
    <p:sldId id="16601818" r:id="rId14"/>
    <p:sldId id="16601827" r:id="rId15"/>
    <p:sldId id="16601825" r:id="rId16"/>
    <p:sldId id="16601821" r:id="rId17"/>
    <p:sldId id="16601822" r:id="rId18"/>
    <p:sldId id="16601828" r:id="rId19"/>
    <p:sldId id="16601823" r:id="rId20"/>
    <p:sldId id="16601819" r:id="rId21"/>
    <p:sldId id="16601824" r:id="rId22"/>
    <p:sldId id="16601829" r:id="rId23"/>
    <p:sldId id="293" r:id="rId24"/>
  </p:sldIdLst>
  <p:sldSz cx="12192000" cy="6858000"/>
  <p:notesSz cx="6858000" cy="9144000"/>
  <p:embeddedFontLst>
    <p:embeddedFont>
      <p:font typeface="思源黑体 CN Light" panose="020B0300000000000000" pitchFamily="34" charset="-122"/>
      <p:regular r:id="rId29"/>
    </p:embeddedFont>
    <p:embeddedFont>
      <p:font typeface="思源黑体 CN Bold" panose="020B0800000000000000" pitchFamily="34" charset="-122"/>
      <p:bold r:id="rId30"/>
    </p:embeddedFont>
    <p:embeddedFont>
      <p:font typeface="思源黑体 CN Heavy" panose="020B0A00000000000000" pitchFamily="34" charset="-122"/>
      <p:bold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  <p:embeddedFont>
      <p:font typeface="等线 Light" panose="02010600030101010101" charset="-122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7" Type="http://schemas.openxmlformats.org/officeDocument/2006/relationships/tags" Target="tags/tag1.xml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2472C7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7837712"/>
        <c:axId val="537836048"/>
      </c:barChart>
      <c:catAx>
        <c:axId val="53783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37836048"/>
        <c:crosses val="autoZero"/>
        <c:auto val="1"/>
        <c:lblAlgn val="ctr"/>
        <c:lblOffset val="100"/>
        <c:noMultiLvlLbl val="0"/>
      </c:catAx>
      <c:valAx>
        <c:axId val="53783604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3783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9167ADAB-B817-4802-9C31-8957792E63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B969C5AB-211E-4E54-BE28-18F288913B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C61-BADF-466B-8974-F500125B42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F55B-28F6-48AF-937A-31DFB1F7C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C61-BADF-466B-8974-F500125B42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F55B-28F6-48AF-937A-31DFB1F7C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C61-BADF-466B-8974-F500125B42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F55B-28F6-48AF-937A-31DFB1F7C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C61-BADF-466B-8974-F500125B42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F55B-28F6-48AF-937A-31DFB1F7C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18E69-81D0-49C5-ABB5-FF04919D79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CDB3F-CAD3-47D2-A0E9-BA772FA57F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C61-BADF-466B-8974-F500125B42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F55B-28F6-48AF-937A-31DFB1F7C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C61-BADF-466B-8974-F500125B42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F55B-28F6-48AF-937A-31DFB1F7C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C61-BADF-466B-8974-F500125B42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F55B-28F6-48AF-937A-31DFB1F7C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C61-BADF-466B-8974-F500125B42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F55B-28F6-48AF-937A-31DFB1F7C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C61-BADF-466B-8974-F500125B42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F55B-28F6-48AF-937A-31DFB1F7C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C61-BADF-466B-8974-F500125B42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F55B-28F6-48AF-937A-31DFB1F7C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EC61-BADF-466B-8974-F500125B42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7F55B-28F6-48AF-937A-31DFB1F7C2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321FEC61-BADF-466B-8974-F500125B42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3807F55B-28F6-48AF-937A-31DFB1F7C2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22818E69-81D0-49C5-ABB5-FF04919D79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168CDB3F-CAD3-47D2-A0E9-BA772FA57F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99105D99-9DC5-4421-A4D3-A309A0AC59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49DAA986-3D57-4402-A0E7-DDE90D04829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.jpeg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jpe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svg"/><Relationship Id="rId8" Type="http://schemas.openxmlformats.org/officeDocument/2006/relationships/image" Target="../media/image20.png"/><Relationship Id="rId7" Type="http://schemas.openxmlformats.org/officeDocument/2006/relationships/image" Target="../media/image19.svg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2" Type="http://schemas.openxmlformats.org/officeDocument/2006/relationships/slideLayout" Target="../slideLayouts/slideLayout18.xml"/><Relationship Id="rId11" Type="http://schemas.openxmlformats.org/officeDocument/2006/relationships/image" Target="../media/image23.svg"/><Relationship Id="rId10" Type="http://schemas.openxmlformats.org/officeDocument/2006/relationships/image" Target="../media/image2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4" r="1636" b="217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康帅slide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" t="23680" r="68889" b="53306"/>
          <a:stretch>
            <a:fillRect/>
          </a:stretch>
        </p:blipFill>
        <p:spPr>
          <a:xfrm rot="19490888">
            <a:off x="-2152575" y="-384661"/>
            <a:ext cx="7315415" cy="6054275"/>
          </a:xfrm>
          <a:custGeom>
            <a:avLst/>
            <a:gdLst>
              <a:gd name="connsiteX0" fmla="*/ 3948464 w 7315415"/>
              <a:gd name="connsiteY0" fmla="*/ 0 h 6054275"/>
              <a:gd name="connsiteX1" fmla="*/ 7315415 w 7315415"/>
              <a:gd name="connsiteY1" fmla="*/ 2370889 h 6054275"/>
              <a:gd name="connsiteX2" fmla="*/ 7315415 w 7315415"/>
              <a:gd name="connsiteY2" fmla="*/ 6054275 h 6054275"/>
              <a:gd name="connsiteX3" fmla="*/ 634761 w 7315415"/>
              <a:gd name="connsiteY3" fmla="*/ 6054275 h 6054275"/>
              <a:gd name="connsiteX4" fmla="*/ 0 w 7315415"/>
              <a:gd name="connsiteY4" fmla="*/ 5607299 h 605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415" h="6054275">
                <a:moveTo>
                  <a:pt x="3948464" y="0"/>
                </a:moveTo>
                <a:lnTo>
                  <a:pt x="7315415" y="2370889"/>
                </a:lnTo>
                <a:lnTo>
                  <a:pt x="7315415" y="6054275"/>
                </a:lnTo>
                <a:lnTo>
                  <a:pt x="634761" y="6054275"/>
                </a:lnTo>
                <a:lnTo>
                  <a:pt x="0" y="5607299"/>
                </a:lnTo>
                <a:close/>
              </a:path>
            </a:pathLst>
          </a:custGeom>
        </p:spPr>
      </p:pic>
      <p:grpSp>
        <p:nvGrpSpPr>
          <p:cNvPr id="7" name="组合 6"/>
          <p:cNvGrpSpPr/>
          <p:nvPr/>
        </p:nvGrpSpPr>
        <p:grpSpPr>
          <a:xfrm>
            <a:off x="706634" y="4760921"/>
            <a:ext cx="1701286" cy="369092"/>
            <a:chOff x="706634" y="4760921"/>
            <a:chExt cx="1701286" cy="369092"/>
          </a:xfrm>
        </p:grpSpPr>
        <p:sp>
          <p:nvSpPr>
            <p:cNvPr id="37" name="康帅slide3-1"/>
            <p:cNvSpPr/>
            <p:nvPr/>
          </p:nvSpPr>
          <p:spPr>
            <a:xfrm>
              <a:off x="706634" y="4760921"/>
              <a:ext cx="1701286" cy="369092"/>
            </a:xfrm>
            <a:prstGeom prst="roundRect">
              <a:avLst>
                <a:gd name="adj" fmla="val 50000"/>
              </a:avLst>
            </a:prstGeom>
            <a:solidFill>
              <a:srgbClr val="206F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阿里巴巴普惠体 2.0 55 Regular"/>
                <a:cs typeface="+mn-cs"/>
              </a:endParaRPr>
            </a:p>
          </p:txBody>
        </p:sp>
        <p:sp>
          <p:nvSpPr>
            <p:cNvPr id="26" name="康帅slide3-2"/>
            <p:cNvSpPr txBox="1"/>
            <p:nvPr/>
          </p:nvSpPr>
          <p:spPr>
            <a:xfrm>
              <a:off x="739276" y="4776190"/>
              <a:ext cx="16360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  <a:sym typeface="阿里巴巴普惠体 R" panose="00020600040101010101" pitchFamily="18" charset="-122"/>
                </a:rPr>
                <a:t>汇报</a:t>
              </a:r>
              <a:r>
                <a: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  <a:sym typeface="阿里巴巴普惠体 R" panose="00020600040101010101" pitchFamily="18" charset="-122"/>
                </a:rPr>
                <a:t>人：稻小壳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阿里巴巴普惠体 R" panose="00020600040101010101" pitchFamily="18" charset="-122"/>
              </a:endParaRPr>
            </a:p>
          </p:txBody>
        </p:sp>
      </p:grpSp>
      <p:grpSp>
        <p:nvGrpSpPr>
          <p:cNvPr id="70" name="康帅slide4"/>
          <p:cNvGrpSpPr/>
          <p:nvPr/>
        </p:nvGrpSpPr>
        <p:grpSpPr>
          <a:xfrm flipH="1">
            <a:off x="4036807" y="1904731"/>
            <a:ext cx="2984529" cy="724770"/>
            <a:chOff x="2193134" y="1263481"/>
            <a:chExt cx="2532022" cy="864808"/>
          </a:xfrm>
        </p:grpSpPr>
        <p:cxnSp>
          <p:nvCxnSpPr>
            <p:cNvPr id="66" name="康帅slide4-1"/>
            <p:cNvCxnSpPr/>
            <p:nvPr/>
          </p:nvCxnSpPr>
          <p:spPr>
            <a:xfrm flipV="1">
              <a:off x="2413533" y="1687424"/>
              <a:ext cx="2311623" cy="10873"/>
            </a:xfrm>
            <a:prstGeom prst="line">
              <a:avLst/>
            </a:prstGeom>
            <a:ln w="15875">
              <a:solidFill>
                <a:srgbClr val="206F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康帅slide4-2"/>
            <p:cNvSpPr/>
            <p:nvPr/>
          </p:nvSpPr>
          <p:spPr>
            <a:xfrm rot="5400000">
              <a:off x="2193134" y="1263481"/>
              <a:ext cx="432404" cy="432404"/>
            </a:xfrm>
            <a:prstGeom prst="arc">
              <a:avLst/>
            </a:prstGeom>
            <a:ln w="15875">
              <a:solidFill>
                <a:srgbClr val="206F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阿里巴巴普惠体 2.0 55 Regular"/>
                <a:cs typeface="+mn-cs"/>
              </a:endParaRPr>
            </a:p>
          </p:txBody>
        </p:sp>
        <p:sp>
          <p:nvSpPr>
            <p:cNvPr id="69" name="康帅slide4-3"/>
            <p:cNvSpPr/>
            <p:nvPr/>
          </p:nvSpPr>
          <p:spPr>
            <a:xfrm>
              <a:off x="2193134" y="1695885"/>
              <a:ext cx="432404" cy="432404"/>
            </a:xfrm>
            <a:prstGeom prst="arc">
              <a:avLst/>
            </a:prstGeom>
            <a:ln w="15875">
              <a:solidFill>
                <a:srgbClr val="206F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阿里巴巴普惠体 2.0 55 Regular"/>
                <a:cs typeface="+mn-cs"/>
              </a:endParaRPr>
            </a:p>
          </p:txBody>
        </p:sp>
      </p:grpSp>
      <p:sp>
        <p:nvSpPr>
          <p:cNvPr id="2" name="康帅slide5"/>
          <p:cNvSpPr txBox="1"/>
          <p:nvPr/>
        </p:nvSpPr>
        <p:spPr>
          <a:xfrm>
            <a:off x="733818" y="727088"/>
            <a:ext cx="176618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YOUR LOGO 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5" name="康帅slide6"/>
          <p:cNvSpPr txBox="1"/>
          <p:nvPr/>
        </p:nvSpPr>
        <p:spPr>
          <a:xfrm>
            <a:off x="706634" y="3661391"/>
            <a:ext cx="4706614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/>
                <a:ea typeface="阿里巴巴普惠体 2.0 115 Black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HarmonyOS Sans SC Black" panose="00000A00000000000000" pitchFamily="2" charset="-122"/>
              </a:rPr>
              <a:t>Construction Industry Annual Work Summary Report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  <a:sym typeface="HarmonyOS Sans SC Black" panose="00000A00000000000000" pitchFamily="2" charset="-122"/>
            </a:endParaRPr>
          </a:p>
        </p:txBody>
      </p:sp>
      <p:sp>
        <p:nvSpPr>
          <p:cNvPr id="27" name="康帅slide7"/>
          <p:cNvSpPr txBox="1"/>
          <p:nvPr/>
        </p:nvSpPr>
        <p:spPr>
          <a:xfrm>
            <a:off x="660400" y="1493008"/>
            <a:ext cx="6832600" cy="2230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HarmonyOS Sans SC Black" panose="00000A00000000000000" pitchFamily="2" charset="-122"/>
              </a:rPr>
              <a:t>建筑工程</a:t>
            </a:r>
            <a:endParaRPr kumimoji="0" lang="en-US" altLang="zh-CN" sz="60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>
                <a:outerShdw blurRad="165100" dist="88900" dir="1800000" algn="ctr" rotWithShape="0">
                  <a:srgbClr val="489FFE">
                    <a:alpha val="10588"/>
                  </a:srgbClr>
                </a:outerShdw>
              </a:effectLst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HarmonyOS Sans SC Black" panose="00000A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HarmonyOS Sans SC Black" panose="00000A00000000000000" pitchFamily="2" charset="-122"/>
              </a:rPr>
              <a:t>年度工作总结汇报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>
                <a:outerShdw blurRad="165100" dist="88900" dir="1800000" algn="ctr" rotWithShape="0">
                  <a:srgbClr val="489FFE">
                    <a:alpha val="10588"/>
                  </a:srgbClr>
                </a:outerShdw>
              </a:effectLst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HarmonyOS Sans SC Black" panose="00000A00000000000000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康帅slide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4" r="2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康帅slide2"/>
          <p:cNvSpPr/>
          <p:nvPr/>
        </p:nvSpPr>
        <p:spPr>
          <a:xfrm>
            <a:off x="-2793" y="0"/>
            <a:ext cx="1219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" name="康帅slide3"/>
          <p:cNvSpPr/>
          <p:nvPr/>
        </p:nvSpPr>
        <p:spPr>
          <a:xfrm rot="2700000" flipH="1">
            <a:off x="4217297" y="4759860"/>
            <a:ext cx="1974850" cy="1141730"/>
          </a:xfrm>
          <a:prstGeom prst="rightArrow">
            <a:avLst>
              <a:gd name="adj1" fmla="val 55333"/>
              <a:gd name="adj2" fmla="val 66053"/>
            </a:avLst>
          </a:prstGeom>
          <a:solidFill>
            <a:srgbClr val="0D5C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rgbClr val="FFFFFF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3" name="康帅slide4"/>
          <p:cNvSpPr/>
          <p:nvPr/>
        </p:nvSpPr>
        <p:spPr>
          <a:xfrm rot="18900000">
            <a:off x="5367282" y="3944520"/>
            <a:ext cx="2038350" cy="1141730"/>
          </a:xfrm>
          <a:prstGeom prst="rightArrow">
            <a:avLst>
              <a:gd name="adj1" fmla="val 55333"/>
              <a:gd name="adj2" fmla="val 66053"/>
            </a:avLst>
          </a:prstGeom>
          <a:solidFill>
            <a:srgbClr val="2472C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rgbClr val="FFFFFF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" name="康帅slide5"/>
          <p:cNvSpPr/>
          <p:nvPr/>
        </p:nvSpPr>
        <p:spPr>
          <a:xfrm rot="2700000" flipH="1">
            <a:off x="4263652" y="3106320"/>
            <a:ext cx="1974850" cy="1141730"/>
          </a:xfrm>
          <a:prstGeom prst="rightArrow">
            <a:avLst>
              <a:gd name="adj1" fmla="val 55333"/>
              <a:gd name="adj2" fmla="val 66053"/>
            </a:avLst>
          </a:prstGeom>
          <a:solidFill>
            <a:srgbClr val="0D5C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rgbClr val="FFFFFF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7" name="康帅slide6"/>
          <p:cNvSpPr/>
          <p:nvPr/>
        </p:nvSpPr>
        <p:spPr>
          <a:xfrm rot="18900000">
            <a:off x="5432052" y="2282090"/>
            <a:ext cx="2038350" cy="1141730"/>
          </a:xfrm>
          <a:prstGeom prst="rightArrow">
            <a:avLst>
              <a:gd name="adj1" fmla="val 55333"/>
              <a:gd name="adj2" fmla="val 66053"/>
            </a:avLst>
          </a:prstGeom>
          <a:solidFill>
            <a:srgbClr val="2472C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>
                <a:solidFill>
                  <a:srgbClr val="FFFFFF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9" name="康帅slide7" descr="32313538333630393b32313538333731323bd4dacfdfbdccd3fd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6932" y="5741570"/>
            <a:ext cx="359410" cy="359410"/>
          </a:xfrm>
          <a:prstGeom prst="rect">
            <a:avLst/>
          </a:prstGeom>
        </p:spPr>
      </p:pic>
      <p:cxnSp>
        <p:nvCxnSpPr>
          <p:cNvPr id="13" name="康帅slide8"/>
          <p:cNvCxnSpPr/>
          <p:nvPr/>
        </p:nvCxnSpPr>
        <p:spPr>
          <a:xfrm>
            <a:off x="2040517" y="2654200"/>
            <a:ext cx="2209165" cy="0"/>
          </a:xfrm>
          <a:prstGeom prst="line">
            <a:avLst/>
          </a:prstGeom>
          <a:noFill/>
          <a:ln w="6350" cap="flat" cmpd="sng" algn="ctr">
            <a:solidFill>
              <a:srgbClr val="2472C7"/>
            </a:solidFill>
            <a:prstDash val="lgDash"/>
            <a:miter lim="800000"/>
            <a:headEnd type="oval"/>
            <a:tailEnd type="oval"/>
          </a:ln>
          <a:effectLst/>
        </p:spPr>
      </p:cxnSp>
      <p:cxnSp>
        <p:nvCxnSpPr>
          <p:cNvPr id="14" name="康帅slide9"/>
          <p:cNvCxnSpPr/>
          <p:nvPr/>
        </p:nvCxnSpPr>
        <p:spPr>
          <a:xfrm>
            <a:off x="2006227" y="4324885"/>
            <a:ext cx="2209165" cy="0"/>
          </a:xfrm>
          <a:prstGeom prst="line">
            <a:avLst/>
          </a:prstGeom>
          <a:noFill/>
          <a:ln w="6350" cap="flat" cmpd="sng" algn="ctr">
            <a:solidFill>
              <a:srgbClr val="2472C7"/>
            </a:solidFill>
            <a:prstDash val="lgDash"/>
            <a:miter lim="800000"/>
            <a:headEnd type="oval"/>
            <a:tailEnd type="oval"/>
          </a:ln>
          <a:effectLst/>
        </p:spPr>
      </p:cxnSp>
      <p:cxnSp>
        <p:nvCxnSpPr>
          <p:cNvPr id="20" name="康帅slide10"/>
          <p:cNvCxnSpPr/>
          <p:nvPr/>
        </p:nvCxnSpPr>
        <p:spPr>
          <a:xfrm>
            <a:off x="7763772" y="2148105"/>
            <a:ext cx="2209165" cy="0"/>
          </a:xfrm>
          <a:prstGeom prst="line">
            <a:avLst/>
          </a:prstGeom>
          <a:noFill/>
          <a:ln w="6350" cap="flat" cmpd="sng" algn="ctr">
            <a:solidFill>
              <a:srgbClr val="2472C7"/>
            </a:solidFill>
            <a:prstDash val="lgDash"/>
            <a:miter lim="800000"/>
            <a:headEnd type="oval"/>
            <a:tailEnd type="oval"/>
          </a:ln>
          <a:effectLst/>
        </p:spPr>
      </p:cxnSp>
      <p:cxnSp>
        <p:nvCxnSpPr>
          <p:cNvPr id="21" name="康帅slide11"/>
          <p:cNvCxnSpPr/>
          <p:nvPr/>
        </p:nvCxnSpPr>
        <p:spPr>
          <a:xfrm>
            <a:off x="7763772" y="3779420"/>
            <a:ext cx="2209165" cy="0"/>
          </a:xfrm>
          <a:prstGeom prst="line">
            <a:avLst/>
          </a:prstGeom>
          <a:noFill/>
          <a:ln w="6350" cap="flat" cmpd="sng" algn="ctr">
            <a:solidFill>
              <a:srgbClr val="2472C7"/>
            </a:solidFill>
            <a:prstDash val="lgDash"/>
            <a:miter lim="800000"/>
            <a:headEnd type="oval"/>
            <a:tailEnd type="oval"/>
          </a:ln>
          <a:effectLst/>
        </p:spPr>
      </p:cxnSp>
      <p:cxnSp>
        <p:nvCxnSpPr>
          <p:cNvPr id="24" name="康帅slide12"/>
          <p:cNvCxnSpPr/>
          <p:nvPr/>
        </p:nvCxnSpPr>
        <p:spPr>
          <a:xfrm>
            <a:off x="7763772" y="5476775"/>
            <a:ext cx="2209165" cy="0"/>
          </a:xfrm>
          <a:prstGeom prst="line">
            <a:avLst/>
          </a:prstGeom>
          <a:noFill/>
          <a:ln w="6350" cap="flat" cmpd="sng" algn="ctr">
            <a:solidFill>
              <a:srgbClr val="2472C7"/>
            </a:solidFill>
            <a:prstDash val="lgDash"/>
            <a:miter lim="800000"/>
            <a:headEnd type="oval"/>
            <a:tailEnd type="oval"/>
          </a:ln>
          <a:effectLst/>
        </p:spPr>
      </p:cxnSp>
      <p:sp>
        <p:nvSpPr>
          <p:cNvPr id="33" name="康帅slide14"/>
          <p:cNvSpPr txBox="1"/>
          <p:nvPr/>
        </p:nvSpPr>
        <p:spPr>
          <a:xfrm>
            <a:off x="2782385" y="2199303"/>
            <a:ext cx="157074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35" name="康帅slide15"/>
          <p:cNvSpPr txBox="1"/>
          <p:nvPr/>
        </p:nvSpPr>
        <p:spPr>
          <a:xfrm>
            <a:off x="713248" y="2717522"/>
            <a:ext cx="36398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36" name="康帅slide16"/>
          <p:cNvSpPr txBox="1"/>
          <p:nvPr/>
        </p:nvSpPr>
        <p:spPr>
          <a:xfrm>
            <a:off x="2780709" y="3847284"/>
            <a:ext cx="157074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39" name="康帅slide17"/>
          <p:cNvSpPr txBox="1"/>
          <p:nvPr/>
        </p:nvSpPr>
        <p:spPr>
          <a:xfrm>
            <a:off x="713247" y="4426902"/>
            <a:ext cx="36398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40" name="康帅slide18"/>
          <p:cNvSpPr txBox="1"/>
          <p:nvPr/>
        </p:nvSpPr>
        <p:spPr>
          <a:xfrm>
            <a:off x="7640326" y="1663991"/>
            <a:ext cx="157074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42" name="康帅slide19"/>
          <p:cNvSpPr txBox="1"/>
          <p:nvPr/>
        </p:nvSpPr>
        <p:spPr>
          <a:xfrm>
            <a:off x="7640326" y="2205975"/>
            <a:ext cx="36398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43" name="康帅slide20"/>
          <p:cNvSpPr txBox="1"/>
          <p:nvPr/>
        </p:nvSpPr>
        <p:spPr>
          <a:xfrm>
            <a:off x="7628735" y="3237436"/>
            <a:ext cx="157074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44" name="康帅slide21"/>
          <p:cNvSpPr txBox="1"/>
          <p:nvPr/>
        </p:nvSpPr>
        <p:spPr>
          <a:xfrm>
            <a:off x="7628735" y="3779420"/>
            <a:ext cx="36398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45" name="康帅slide22"/>
          <p:cNvSpPr txBox="1"/>
          <p:nvPr/>
        </p:nvSpPr>
        <p:spPr>
          <a:xfrm>
            <a:off x="7608219" y="4971235"/>
            <a:ext cx="157074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47" name="康帅slide23"/>
          <p:cNvSpPr txBox="1"/>
          <p:nvPr/>
        </p:nvSpPr>
        <p:spPr>
          <a:xfrm>
            <a:off x="7608219" y="5513219"/>
            <a:ext cx="36398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73" name="康帅slide24"/>
          <p:cNvSpPr/>
          <p:nvPr/>
        </p:nvSpPr>
        <p:spPr>
          <a:xfrm>
            <a:off x="328807" y="0"/>
            <a:ext cx="189353" cy="1118661"/>
          </a:xfrm>
          <a:prstGeom prst="rect">
            <a:avLst/>
          </a:pr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rgbClr val="2472C7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74" name="康帅slide25"/>
          <p:cNvSpPr txBox="1"/>
          <p:nvPr/>
        </p:nvSpPr>
        <p:spPr>
          <a:xfrm>
            <a:off x="601376" y="549275"/>
            <a:ext cx="2031325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工程进展</a:t>
            </a:r>
            <a:endParaRPr kumimoji="0" lang="en-US" altLang="zh-CN" sz="36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75" name="康帅slide26"/>
          <p:cNvSpPr txBox="1"/>
          <p:nvPr/>
        </p:nvSpPr>
        <p:spPr>
          <a:xfrm>
            <a:off x="2504610" y="892144"/>
            <a:ext cx="18865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PROJECT PROGRESS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康帅slide5"/>
          <p:cNvSpPr txBox="1"/>
          <p:nvPr/>
        </p:nvSpPr>
        <p:spPr>
          <a:xfrm>
            <a:off x="9719068" y="485788"/>
            <a:ext cx="176618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YOUR LOGO 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 b="23075"/>
          <a:stretch>
            <a:fillRect/>
          </a:stretch>
        </p:blipFill>
        <p:spPr>
          <a:xfrm>
            <a:off x="5447213" y="5479210"/>
            <a:ext cx="1627773" cy="1378790"/>
          </a:xfrm>
          <a:custGeom>
            <a:avLst/>
            <a:gdLst>
              <a:gd name="connsiteX0" fmla="*/ 0 w 1627773"/>
              <a:gd name="connsiteY0" fmla="*/ 0 h 1378790"/>
              <a:gd name="connsiteX1" fmla="*/ 1627773 w 1627773"/>
              <a:gd name="connsiteY1" fmla="*/ 0 h 1378790"/>
              <a:gd name="connsiteX2" fmla="*/ 1627773 w 1627773"/>
              <a:gd name="connsiteY2" fmla="*/ 1378790 h 1378790"/>
              <a:gd name="connsiteX3" fmla="*/ 0 w 1627773"/>
              <a:gd name="connsiteY3" fmla="*/ 1378790 h 137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7773" h="1378790">
                <a:moveTo>
                  <a:pt x="0" y="0"/>
                </a:moveTo>
                <a:lnTo>
                  <a:pt x="1627773" y="0"/>
                </a:lnTo>
                <a:lnTo>
                  <a:pt x="1627773" y="1378790"/>
                </a:lnTo>
                <a:lnTo>
                  <a:pt x="0" y="137879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康帅slide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4" r="2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康帅slide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" t="23680" r="68889" b="53306"/>
          <a:stretch>
            <a:fillRect/>
          </a:stretch>
        </p:blipFill>
        <p:spPr>
          <a:xfrm rot="19490888">
            <a:off x="-2152575" y="-384661"/>
            <a:ext cx="7315415" cy="6054275"/>
          </a:xfrm>
          <a:custGeom>
            <a:avLst/>
            <a:gdLst>
              <a:gd name="connsiteX0" fmla="*/ 3948464 w 7315415"/>
              <a:gd name="connsiteY0" fmla="*/ 0 h 6054275"/>
              <a:gd name="connsiteX1" fmla="*/ 7315415 w 7315415"/>
              <a:gd name="connsiteY1" fmla="*/ 2370889 h 6054275"/>
              <a:gd name="connsiteX2" fmla="*/ 7315415 w 7315415"/>
              <a:gd name="connsiteY2" fmla="*/ 6054275 h 6054275"/>
              <a:gd name="connsiteX3" fmla="*/ 634761 w 7315415"/>
              <a:gd name="connsiteY3" fmla="*/ 6054275 h 6054275"/>
              <a:gd name="connsiteX4" fmla="*/ 0 w 7315415"/>
              <a:gd name="connsiteY4" fmla="*/ 5607299 h 605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415" h="6054275">
                <a:moveTo>
                  <a:pt x="3948464" y="0"/>
                </a:moveTo>
                <a:lnTo>
                  <a:pt x="7315415" y="2370889"/>
                </a:lnTo>
                <a:lnTo>
                  <a:pt x="7315415" y="6054275"/>
                </a:lnTo>
                <a:lnTo>
                  <a:pt x="634761" y="6054275"/>
                </a:lnTo>
                <a:lnTo>
                  <a:pt x="0" y="5607299"/>
                </a:lnTo>
                <a:close/>
              </a:path>
            </a:pathLst>
          </a:custGeom>
        </p:spPr>
      </p:pic>
      <p:sp>
        <p:nvSpPr>
          <p:cNvPr id="19" name="康帅slide3"/>
          <p:cNvSpPr txBox="1"/>
          <p:nvPr/>
        </p:nvSpPr>
        <p:spPr>
          <a:xfrm>
            <a:off x="874751" y="1182993"/>
            <a:ext cx="3506257" cy="1134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200" cap="none" spc="0" normalizeH="0" baseline="0" noProof="0">
                <a:ln>
                  <a:solidFill>
                    <a:srgbClr val="2472C7">
                      <a:alpha val="32000"/>
                    </a:srgbClr>
                  </a:solidFill>
                </a:ln>
                <a:noFill/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Segoe UI" panose="020B0502040204020203" pitchFamily="34" charset="0"/>
              </a:rPr>
              <a:t>PART 03</a:t>
            </a:r>
            <a:endParaRPr kumimoji="0" lang="zh-CN" altLang="en-US" sz="6600" b="1" i="0" u="none" strike="noStrike" kern="1200" cap="none" spc="0" normalizeH="0" baseline="0" noProof="0" dirty="0">
              <a:ln>
                <a:solidFill>
                  <a:srgbClr val="2472C7">
                    <a:alpha val="32000"/>
                  </a:srgbClr>
                </a:solidFill>
              </a:ln>
              <a:noFill/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20" name="康帅slide4"/>
          <p:cNvSpPr/>
          <p:nvPr/>
        </p:nvSpPr>
        <p:spPr>
          <a:xfrm>
            <a:off x="804508" y="5896613"/>
            <a:ext cx="140486" cy="140486"/>
          </a:xfrm>
          <a:prstGeom prst="ellipse">
            <a:avLst/>
          </a:prstGeom>
          <a:gradFill>
            <a:gsLst>
              <a:gs pos="100000">
                <a:srgbClr val="0D5CB3"/>
              </a:gs>
              <a:gs pos="31000">
                <a:srgbClr val="2472C7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1" name="康帅slide5"/>
          <p:cNvSpPr/>
          <p:nvPr/>
        </p:nvSpPr>
        <p:spPr>
          <a:xfrm>
            <a:off x="1042624" y="5896613"/>
            <a:ext cx="140486" cy="140486"/>
          </a:xfrm>
          <a:prstGeom prst="ellipse">
            <a:avLst/>
          </a:prstGeom>
          <a:gradFill>
            <a:gsLst>
              <a:gs pos="100000">
                <a:srgbClr val="0D5CB3"/>
              </a:gs>
              <a:gs pos="31000">
                <a:srgbClr val="2472C7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康帅slide6"/>
          <p:cNvSpPr/>
          <p:nvPr/>
        </p:nvSpPr>
        <p:spPr>
          <a:xfrm>
            <a:off x="1280740" y="5896613"/>
            <a:ext cx="140486" cy="140486"/>
          </a:xfrm>
          <a:prstGeom prst="ellipse">
            <a:avLst/>
          </a:prstGeom>
          <a:gradFill>
            <a:gsLst>
              <a:gs pos="100000">
                <a:srgbClr val="0D5CB3"/>
              </a:gs>
              <a:gs pos="31000">
                <a:srgbClr val="2472C7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3" name="康帅slide7"/>
          <p:cNvSpPr txBox="1"/>
          <p:nvPr/>
        </p:nvSpPr>
        <p:spPr>
          <a:xfrm>
            <a:off x="674226" y="2271274"/>
            <a:ext cx="5758974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-30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现场情况</a:t>
            </a:r>
            <a:endParaRPr kumimoji="0" lang="zh-CN" altLang="en-US" sz="8800" b="0" i="0" u="none" strike="noStrike" kern="1200" cap="none" spc="-300" normalizeH="0" baseline="0" noProof="0" dirty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>
                <a:outerShdw blurRad="165100" dist="88900" dir="1800000" algn="ctr" rotWithShape="0">
                  <a:srgbClr val="489FFE">
                    <a:alpha val="10588"/>
                  </a:srgbClr>
                </a:outerShdw>
              </a:effectLst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cxnSp>
        <p:nvCxnSpPr>
          <p:cNvPr id="25" name="康帅slide8"/>
          <p:cNvCxnSpPr/>
          <p:nvPr/>
        </p:nvCxnSpPr>
        <p:spPr>
          <a:xfrm>
            <a:off x="874751" y="4268232"/>
            <a:ext cx="532421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康帅slide9"/>
          <p:cNvSpPr txBox="1"/>
          <p:nvPr/>
        </p:nvSpPr>
        <p:spPr>
          <a:xfrm>
            <a:off x="804507" y="3778708"/>
            <a:ext cx="5394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THE SCENE IS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康帅slide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4" r="2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康帅slide2"/>
          <p:cNvSpPr/>
          <p:nvPr/>
        </p:nvSpPr>
        <p:spPr>
          <a:xfrm>
            <a:off x="-2793" y="0"/>
            <a:ext cx="1219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" name="康帅slide3"/>
          <p:cNvSpPr/>
          <p:nvPr/>
        </p:nvSpPr>
        <p:spPr>
          <a:xfrm>
            <a:off x="328807" y="0"/>
            <a:ext cx="189353" cy="1118661"/>
          </a:xfrm>
          <a:prstGeom prst="rect">
            <a:avLst/>
          </a:pr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rgbClr val="2472C7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2" name="康帅slide4"/>
          <p:cNvSpPr txBox="1"/>
          <p:nvPr/>
        </p:nvSpPr>
        <p:spPr>
          <a:xfrm>
            <a:off x="601376" y="549275"/>
            <a:ext cx="2031325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现场情况</a:t>
            </a:r>
            <a:endParaRPr kumimoji="0" lang="en-US" altLang="zh-CN" sz="36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165" name="康帅slide5"/>
          <p:cNvSpPr/>
          <p:nvPr/>
        </p:nvSpPr>
        <p:spPr>
          <a:xfrm>
            <a:off x="4786641" y="2269532"/>
            <a:ext cx="2618722" cy="2618716"/>
          </a:xfrm>
          <a:prstGeom prst="ellipse">
            <a:avLst/>
          </a:prstGeom>
          <a:noFill/>
          <a:ln w="25400" cap="flat" cmpd="sng" algn="ctr">
            <a:gradFill>
              <a:gsLst>
                <a:gs pos="49000">
                  <a:srgbClr val="2472C7"/>
                </a:gs>
                <a:gs pos="13000">
                  <a:srgbClr val="2472C7">
                    <a:alpha val="0"/>
                  </a:srgbClr>
                </a:gs>
                <a:gs pos="100000">
                  <a:srgbClr val="2472C7">
                    <a:alpha val="50000"/>
                  </a:srgbClr>
                </a:gs>
              </a:gsLst>
              <a:lin ang="5400000" scaled="1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6" name="康帅slide6"/>
          <p:cNvSpPr/>
          <p:nvPr/>
        </p:nvSpPr>
        <p:spPr>
          <a:xfrm>
            <a:off x="3894403" y="4226746"/>
            <a:ext cx="689234" cy="689234"/>
          </a:xfrm>
          <a:prstGeom prst="ellipse">
            <a:avLst/>
          </a:prstGeom>
          <a:solidFill>
            <a:srgbClr val="2472C7"/>
          </a:solidFill>
          <a:ln w="603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7" name="康帅slide7"/>
          <p:cNvSpPr/>
          <p:nvPr/>
        </p:nvSpPr>
        <p:spPr>
          <a:xfrm>
            <a:off x="7608365" y="4226746"/>
            <a:ext cx="689234" cy="689234"/>
          </a:xfrm>
          <a:prstGeom prst="ellipse">
            <a:avLst/>
          </a:prstGeom>
          <a:solidFill>
            <a:srgbClr val="2472C7"/>
          </a:solidFill>
          <a:ln w="603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8" name="康帅slide8"/>
          <p:cNvSpPr/>
          <p:nvPr/>
        </p:nvSpPr>
        <p:spPr>
          <a:xfrm>
            <a:off x="3894403" y="2345908"/>
            <a:ext cx="689234" cy="689234"/>
          </a:xfrm>
          <a:prstGeom prst="ellipse">
            <a:avLst/>
          </a:prstGeom>
          <a:solidFill>
            <a:srgbClr val="2472C7"/>
          </a:solidFill>
          <a:ln w="603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9" name="康帅slide9"/>
          <p:cNvSpPr/>
          <p:nvPr/>
        </p:nvSpPr>
        <p:spPr>
          <a:xfrm>
            <a:off x="7608365" y="2345908"/>
            <a:ext cx="689234" cy="689234"/>
          </a:xfrm>
          <a:prstGeom prst="ellipse">
            <a:avLst/>
          </a:prstGeom>
          <a:solidFill>
            <a:srgbClr val="2472C7"/>
          </a:solidFill>
          <a:ln w="603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1" name="康帅slide10"/>
          <p:cNvSpPr/>
          <p:nvPr/>
        </p:nvSpPr>
        <p:spPr>
          <a:xfrm>
            <a:off x="5159038" y="2641927"/>
            <a:ext cx="1873928" cy="1873926"/>
          </a:xfrm>
          <a:prstGeom prst="ellipse">
            <a:avLst/>
          </a:prstGeom>
          <a:solidFill>
            <a:srgbClr val="2472C7"/>
          </a:solidFill>
          <a:ln w="603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87" name="康帅slide11"/>
          <p:cNvGrpSpPr/>
          <p:nvPr/>
        </p:nvGrpSpPr>
        <p:grpSpPr>
          <a:xfrm>
            <a:off x="4050939" y="4435247"/>
            <a:ext cx="383269" cy="275796"/>
            <a:chOff x="3260826" y="4527337"/>
            <a:chExt cx="663639" cy="477547"/>
          </a:xfrm>
          <a:solidFill>
            <a:sysClr val="window" lastClr="FFFFFF">
              <a:lumMod val="95000"/>
            </a:sysClr>
          </a:solidFill>
        </p:grpSpPr>
        <p:sp>
          <p:nvSpPr>
            <p:cNvPr id="188" name="康帅slide11-1"/>
            <p:cNvSpPr>
              <a:spLocks noChangeArrowheads="1"/>
            </p:cNvSpPr>
            <p:nvPr/>
          </p:nvSpPr>
          <p:spPr bwMode="auto">
            <a:xfrm>
              <a:off x="3553648" y="4799634"/>
              <a:ext cx="75258" cy="766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9" name="康帅slide11-2"/>
            <p:cNvSpPr/>
            <p:nvPr/>
          </p:nvSpPr>
          <p:spPr bwMode="auto">
            <a:xfrm>
              <a:off x="3260826" y="4527337"/>
              <a:ext cx="663639" cy="368080"/>
            </a:xfrm>
            <a:custGeom>
              <a:avLst/>
              <a:gdLst>
                <a:gd name="T0" fmla="*/ 158 w 175"/>
                <a:gd name="T1" fmla="*/ 51 h 97"/>
                <a:gd name="T2" fmla="*/ 158 w 175"/>
                <a:gd name="T3" fmla="*/ 51 h 97"/>
                <a:gd name="T4" fmla="*/ 130 w 175"/>
                <a:gd name="T5" fmla="*/ 23 h 97"/>
                <a:gd name="T6" fmla="*/ 123 w 175"/>
                <a:gd name="T7" fmla="*/ 25 h 97"/>
                <a:gd name="T8" fmla="*/ 89 w 175"/>
                <a:gd name="T9" fmla="*/ 0 h 97"/>
                <a:gd name="T10" fmla="*/ 57 w 175"/>
                <a:gd name="T11" fmla="*/ 23 h 97"/>
                <a:gd name="T12" fmla="*/ 48 w 175"/>
                <a:gd name="T13" fmla="*/ 21 h 97"/>
                <a:gd name="T14" fmla="*/ 24 w 175"/>
                <a:gd name="T15" fmla="*/ 43 h 97"/>
                <a:gd name="T16" fmla="*/ 0 w 175"/>
                <a:gd name="T17" fmla="*/ 70 h 97"/>
                <a:gd name="T18" fmla="*/ 27 w 175"/>
                <a:gd name="T19" fmla="*/ 97 h 97"/>
                <a:gd name="T20" fmla="*/ 51 w 175"/>
                <a:gd name="T21" fmla="*/ 97 h 97"/>
                <a:gd name="T22" fmla="*/ 50 w 175"/>
                <a:gd name="T23" fmla="*/ 96 h 97"/>
                <a:gd name="T24" fmla="*/ 41 w 175"/>
                <a:gd name="T25" fmla="*/ 94 h 97"/>
                <a:gd name="T26" fmla="*/ 37 w 175"/>
                <a:gd name="T27" fmla="*/ 92 h 97"/>
                <a:gd name="T28" fmla="*/ 37 w 175"/>
                <a:gd name="T29" fmla="*/ 72 h 97"/>
                <a:gd name="T30" fmla="*/ 41 w 175"/>
                <a:gd name="T31" fmla="*/ 71 h 97"/>
                <a:gd name="T32" fmla="*/ 50 w 175"/>
                <a:gd name="T33" fmla="*/ 68 h 97"/>
                <a:gd name="T34" fmla="*/ 51 w 175"/>
                <a:gd name="T35" fmla="*/ 66 h 97"/>
                <a:gd name="T36" fmla="*/ 47 w 175"/>
                <a:gd name="T37" fmla="*/ 58 h 97"/>
                <a:gd name="T38" fmla="*/ 44 w 175"/>
                <a:gd name="T39" fmla="*/ 53 h 97"/>
                <a:gd name="T40" fmla="*/ 58 w 175"/>
                <a:gd name="T41" fmla="*/ 39 h 97"/>
                <a:gd name="T42" fmla="*/ 63 w 175"/>
                <a:gd name="T43" fmla="*/ 42 h 97"/>
                <a:gd name="T44" fmla="*/ 71 w 175"/>
                <a:gd name="T45" fmla="*/ 46 h 97"/>
                <a:gd name="T46" fmla="*/ 73 w 175"/>
                <a:gd name="T47" fmla="*/ 45 h 97"/>
                <a:gd name="T48" fmla="*/ 76 w 175"/>
                <a:gd name="T49" fmla="*/ 36 h 97"/>
                <a:gd name="T50" fmla="*/ 77 w 175"/>
                <a:gd name="T51" fmla="*/ 32 h 97"/>
                <a:gd name="T52" fmla="*/ 97 w 175"/>
                <a:gd name="T53" fmla="*/ 32 h 97"/>
                <a:gd name="T54" fmla="*/ 98 w 175"/>
                <a:gd name="T55" fmla="*/ 36 h 97"/>
                <a:gd name="T56" fmla="*/ 101 w 175"/>
                <a:gd name="T57" fmla="*/ 45 h 97"/>
                <a:gd name="T58" fmla="*/ 103 w 175"/>
                <a:gd name="T59" fmla="*/ 46 h 97"/>
                <a:gd name="T60" fmla="*/ 111 w 175"/>
                <a:gd name="T61" fmla="*/ 42 h 97"/>
                <a:gd name="T62" fmla="*/ 116 w 175"/>
                <a:gd name="T63" fmla="*/ 39 h 97"/>
                <a:gd name="T64" fmla="*/ 130 w 175"/>
                <a:gd name="T65" fmla="*/ 53 h 97"/>
                <a:gd name="T66" fmla="*/ 128 w 175"/>
                <a:gd name="T67" fmla="*/ 58 h 97"/>
                <a:gd name="T68" fmla="*/ 123 w 175"/>
                <a:gd name="T69" fmla="*/ 66 h 97"/>
                <a:gd name="T70" fmla="*/ 124 w 175"/>
                <a:gd name="T71" fmla="*/ 68 h 97"/>
                <a:gd name="T72" fmla="*/ 133 w 175"/>
                <a:gd name="T73" fmla="*/ 71 h 97"/>
                <a:gd name="T74" fmla="*/ 138 w 175"/>
                <a:gd name="T75" fmla="*/ 72 h 97"/>
                <a:gd name="T76" fmla="*/ 138 w 175"/>
                <a:gd name="T77" fmla="*/ 92 h 97"/>
                <a:gd name="T78" fmla="*/ 133 w 175"/>
                <a:gd name="T79" fmla="*/ 93 h 97"/>
                <a:gd name="T80" fmla="*/ 124 w 175"/>
                <a:gd name="T81" fmla="*/ 96 h 97"/>
                <a:gd name="T82" fmla="*/ 123 w 175"/>
                <a:gd name="T83" fmla="*/ 97 h 97"/>
                <a:gd name="T84" fmla="*/ 152 w 175"/>
                <a:gd name="T85" fmla="*/ 97 h 97"/>
                <a:gd name="T86" fmla="*/ 175 w 175"/>
                <a:gd name="T87" fmla="*/ 73 h 97"/>
                <a:gd name="T88" fmla="*/ 158 w 175"/>
                <a:gd name="T89" fmla="*/ 5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5" h="97">
                  <a:moveTo>
                    <a:pt x="158" y="51"/>
                  </a:moveTo>
                  <a:cubicBezTo>
                    <a:pt x="158" y="51"/>
                    <a:pt x="158" y="51"/>
                    <a:pt x="158" y="51"/>
                  </a:cubicBezTo>
                  <a:cubicBezTo>
                    <a:pt x="158" y="36"/>
                    <a:pt x="146" y="23"/>
                    <a:pt x="130" y="23"/>
                  </a:cubicBezTo>
                  <a:cubicBezTo>
                    <a:pt x="128" y="23"/>
                    <a:pt x="125" y="24"/>
                    <a:pt x="123" y="25"/>
                  </a:cubicBezTo>
                  <a:cubicBezTo>
                    <a:pt x="118" y="10"/>
                    <a:pt x="105" y="0"/>
                    <a:pt x="89" y="0"/>
                  </a:cubicBezTo>
                  <a:cubicBezTo>
                    <a:pt x="74" y="0"/>
                    <a:pt x="61" y="10"/>
                    <a:pt x="57" y="23"/>
                  </a:cubicBezTo>
                  <a:cubicBezTo>
                    <a:pt x="54" y="22"/>
                    <a:pt x="51" y="21"/>
                    <a:pt x="48" y="21"/>
                  </a:cubicBezTo>
                  <a:cubicBezTo>
                    <a:pt x="36" y="21"/>
                    <a:pt x="25" y="31"/>
                    <a:pt x="24" y="43"/>
                  </a:cubicBezTo>
                  <a:cubicBezTo>
                    <a:pt x="10" y="44"/>
                    <a:pt x="0" y="56"/>
                    <a:pt x="0" y="70"/>
                  </a:cubicBezTo>
                  <a:cubicBezTo>
                    <a:pt x="0" y="84"/>
                    <a:pt x="12" y="97"/>
                    <a:pt x="27" y="97"/>
                  </a:cubicBezTo>
                  <a:cubicBezTo>
                    <a:pt x="28" y="97"/>
                    <a:pt x="37" y="97"/>
                    <a:pt x="51" y="97"/>
                  </a:cubicBezTo>
                  <a:cubicBezTo>
                    <a:pt x="51" y="96"/>
                    <a:pt x="50" y="96"/>
                    <a:pt x="50" y="96"/>
                  </a:cubicBezTo>
                  <a:cubicBezTo>
                    <a:pt x="48" y="95"/>
                    <a:pt x="45" y="95"/>
                    <a:pt x="41" y="94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44" y="70"/>
                    <a:pt x="48" y="69"/>
                    <a:pt x="50" y="68"/>
                  </a:cubicBezTo>
                  <a:cubicBezTo>
                    <a:pt x="51" y="67"/>
                    <a:pt x="51" y="67"/>
                    <a:pt x="51" y="66"/>
                  </a:cubicBezTo>
                  <a:cubicBezTo>
                    <a:pt x="50" y="64"/>
                    <a:pt x="48" y="61"/>
                    <a:pt x="47" y="58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6" y="43"/>
                    <a:pt x="69" y="45"/>
                    <a:pt x="71" y="46"/>
                  </a:cubicBezTo>
                  <a:cubicBezTo>
                    <a:pt x="72" y="46"/>
                    <a:pt x="72" y="46"/>
                    <a:pt x="73" y="45"/>
                  </a:cubicBezTo>
                  <a:cubicBezTo>
                    <a:pt x="74" y="43"/>
                    <a:pt x="74" y="40"/>
                    <a:pt x="76" y="36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100" y="40"/>
                    <a:pt x="100" y="43"/>
                    <a:pt x="101" y="45"/>
                  </a:cubicBezTo>
                  <a:cubicBezTo>
                    <a:pt x="102" y="46"/>
                    <a:pt x="102" y="46"/>
                    <a:pt x="103" y="46"/>
                  </a:cubicBezTo>
                  <a:cubicBezTo>
                    <a:pt x="105" y="45"/>
                    <a:pt x="108" y="43"/>
                    <a:pt x="111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30" y="53"/>
                    <a:pt x="130" y="53"/>
                    <a:pt x="130" y="53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6" y="60"/>
                    <a:pt x="125" y="63"/>
                    <a:pt x="123" y="66"/>
                  </a:cubicBezTo>
                  <a:cubicBezTo>
                    <a:pt x="123" y="67"/>
                    <a:pt x="123" y="67"/>
                    <a:pt x="124" y="68"/>
                  </a:cubicBezTo>
                  <a:cubicBezTo>
                    <a:pt x="126" y="69"/>
                    <a:pt x="130" y="70"/>
                    <a:pt x="133" y="71"/>
                  </a:cubicBezTo>
                  <a:cubicBezTo>
                    <a:pt x="138" y="72"/>
                    <a:pt x="138" y="72"/>
                    <a:pt x="138" y="72"/>
                  </a:cubicBezTo>
                  <a:cubicBezTo>
                    <a:pt x="138" y="92"/>
                    <a:pt x="138" y="92"/>
                    <a:pt x="138" y="92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0" y="95"/>
                    <a:pt x="126" y="95"/>
                    <a:pt x="124" y="96"/>
                  </a:cubicBezTo>
                  <a:cubicBezTo>
                    <a:pt x="124" y="96"/>
                    <a:pt x="124" y="96"/>
                    <a:pt x="123" y="97"/>
                  </a:cubicBezTo>
                  <a:cubicBezTo>
                    <a:pt x="140" y="97"/>
                    <a:pt x="151" y="97"/>
                    <a:pt x="152" y="97"/>
                  </a:cubicBezTo>
                  <a:cubicBezTo>
                    <a:pt x="164" y="97"/>
                    <a:pt x="175" y="86"/>
                    <a:pt x="175" y="73"/>
                  </a:cubicBezTo>
                  <a:cubicBezTo>
                    <a:pt x="175" y="63"/>
                    <a:pt x="167" y="54"/>
                    <a:pt x="1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0" name="康帅slide11-3"/>
            <p:cNvSpPr>
              <a:spLocks noEditPoints="1"/>
            </p:cNvSpPr>
            <p:nvPr/>
          </p:nvSpPr>
          <p:spPr bwMode="auto">
            <a:xfrm>
              <a:off x="3423657" y="4671012"/>
              <a:ext cx="333872" cy="333872"/>
            </a:xfrm>
            <a:custGeom>
              <a:avLst/>
              <a:gdLst>
                <a:gd name="T0" fmla="*/ 76 w 88"/>
                <a:gd name="T1" fmla="*/ 52 h 88"/>
                <a:gd name="T2" fmla="*/ 88 w 88"/>
                <a:gd name="T3" fmla="*/ 49 h 88"/>
                <a:gd name="T4" fmla="*/ 88 w 88"/>
                <a:gd name="T5" fmla="*/ 39 h 88"/>
                <a:gd name="T6" fmla="*/ 75 w 88"/>
                <a:gd name="T7" fmla="*/ 36 h 88"/>
                <a:gd name="T8" fmla="*/ 72 w 88"/>
                <a:gd name="T9" fmla="*/ 27 h 88"/>
                <a:gd name="T10" fmla="*/ 79 w 88"/>
                <a:gd name="T11" fmla="*/ 17 h 88"/>
                <a:gd name="T12" fmla="*/ 71 w 88"/>
                <a:gd name="T13" fmla="*/ 10 h 88"/>
                <a:gd name="T14" fmla="*/ 61 w 88"/>
                <a:gd name="T15" fmla="*/ 16 h 88"/>
                <a:gd name="T16" fmla="*/ 52 w 88"/>
                <a:gd name="T17" fmla="*/ 13 h 88"/>
                <a:gd name="T18" fmla="*/ 49 w 88"/>
                <a:gd name="T19" fmla="*/ 0 h 88"/>
                <a:gd name="T20" fmla="*/ 39 w 88"/>
                <a:gd name="T21" fmla="*/ 0 h 88"/>
                <a:gd name="T22" fmla="*/ 36 w 88"/>
                <a:gd name="T23" fmla="*/ 13 h 88"/>
                <a:gd name="T24" fmla="*/ 27 w 88"/>
                <a:gd name="T25" fmla="*/ 16 h 88"/>
                <a:gd name="T26" fmla="*/ 17 w 88"/>
                <a:gd name="T27" fmla="*/ 10 h 88"/>
                <a:gd name="T28" fmla="*/ 10 w 88"/>
                <a:gd name="T29" fmla="*/ 17 h 88"/>
                <a:gd name="T30" fmla="*/ 16 w 88"/>
                <a:gd name="T31" fmla="*/ 28 h 88"/>
                <a:gd name="T32" fmla="*/ 13 w 88"/>
                <a:gd name="T33" fmla="*/ 36 h 88"/>
                <a:gd name="T34" fmla="*/ 0 w 88"/>
                <a:gd name="T35" fmla="*/ 39 h 88"/>
                <a:gd name="T36" fmla="*/ 0 w 88"/>
                <a:gd name="T37" fmla="*/ 49 h 88"/>
                <a:gd name="T38" fmla="*/ 13 w 88"/>
                <a:gd name="T39" fmla="*/ 52 h 88"/>
                <a:gd name="T40" fmla="*/ 16 w 88"/>
                <a:gd name="T41" fmla="*/ 61 h 88"/>
                <a:gd name="T42" fmla="*/ 10 w 88"/>
                <a:gd name="T43" fmla="*/ 72 h 88"/>
                <a:gd name="T44" fmla="*/ 17 w 88"/>
                <a:gd name="T45" fmla="*/ 79 h 88"/>
                <a:gd name="T46" fmla="*/ 28 w 88"/>
                <a:gd name="T47" fmla="*/ 72 h 88"/>
                <a:gd name="T48" fmla="*/ 36 w 88"/>
                <a:gd name="T49" fmla="*/ 76 h 88"/>
                <a:gd name="T50" fmla="*/ 39 w 88"/>
                <a:gd name="T51" fmla="*/ 88 h 88"/>
                <a:gd name="T52" fmla="*/ 49 w 88"/>
                <a:gd name="T53" fmla="*/ 88 h 88"/>
                <a:gd name="T54" fmla="*/ 52 w 88"/>
                <a:gd name="T55" fmla="*/ 76 h 88"/>
                <a:gd name="T56" fmla="*/ 61 w 88"/>
                <a:gd name="T57" fmla="*/ 72 h 88"/>
                <a:gd name="T58" fmla="*/ 71 w 88"/>
                <a:gd name="T59" fmla="*/ 79 h 88"/>
                <a:gd name="T60" fmla="*/ 79 w 88"/>
                <a:gd name="T61" fmla="*/ 71 h 88"/>
                <a:gd name="T62" fmla="*/ 72 w 88"/>
                <a:gd name="T63" fmla="*/ 61 h 88"/>
                <a:gd name="T64" fmla="*/ 76 w 88"/>
                <a:gd name="T65" fmla="*/ 52 h 88"/>
                <a:gd name="T66" fmla="*/ 44 w 88"/>
                <a:gd name="T67" fmla="*/ 62 h 88"/>
                <a:gd name="T68" fmla="*/ 26 w 88"/>
                <a:gd name="T69" fmla="*/ 44 h 88"/>
                <a:gd name="T70" fmla="*/ 44 w 88"/>
                <a:gd name="T71" fmla="*/ 26 h 88"/>
                <a:gd name="T72" fmla="*/ 62 w 88"/>
                <a:gd name="T73" fmla="*/ 44 h 88"/>
                <a:gd name="T74" fmla="*/ 44 w 88"/>
                <a:gd name="T75" fmla="*/ 6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" h="88">
                  <a:moveTo>
                    <a:pt x="76" y="52"/>
                  </a:moveTo>
                  <a:cubicBezTo>
                    <a:pt x="78" y="52"/>
                    <a:pt x="83" y="51"/>
                    <a:pt x="88" y="4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37"/>
                    <a:pt x="78" y="37"/>
                    <a:pt x="75" y="36"/>
                  </a:cubicBezTo>
                  <a:cubicBezTo>
                    <a:pt x="75" y="33"/>
                    <a:pt x="74" y="30"/>
                    <a:pt x="72" y="27"/>
                  </a:cubicBezTo>
                  <a:cubicBezTo>
                    <a:pt x="74" y="25"/>
                    <a:pt x="76" y="21"/>
                    <a:pt x="79" y="17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67" y="12"/>
                    <a:pt x="63" y="15"/>
                    <a:pt x="61" y="16"/>
                  </a:cubicBezTo>
                  <a:cubicBezTo>
                    <a:pt x="58" y="15"/>
                    <a:pt x="55" y="13"/>
                    <a:pt x="52" y="13"/>
                  </a:cubicBezTo>
                  <a:cubicBezTo>
                    <a:pt x="52" y="10"/>
                    <a:pt x="51" y="5"/>
                    <a:pt x="4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7" y="5"/>
                    <a:pt x="36" y="10"/>
                    <a:pt x="36" y="13"/>
                  </a:cubicBezTo>
                  <a:cubicBezTo>
                    <a:pt x="33" y="13"/>
                    <a:pt x="30" y="15"/>
                    <a:pt x="27" y="16"/>
                  </a:cubicBezTo>
                  <a:cubicBezTo>
                    <a:pt x="25" y="15"/>
                    <a:pt x="21" y="12"/>
                    <a:pt x="17" y="1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2" y="21"/>
                    <a:pt x="15" y="25"/>
                    <a:pt x="16" y="28"/>
                  </a:cubicBezTo>
                  <a:cubicBezTo>
                    <a:pt x="15" y="30"/>
                    <a:pt x="13" y="33"/>
                    <a:pt x="13" y="36"/>
                  </a:cubicBezTo>
                  <a:cubicBezTo>
                    <a:pt x="10" y="37"/>
                    <a:pt x="5" y="38"/>
                    <a:pt x="0" y="3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5" y="51"/>
                    <a:pt x="10" y="52"/>
                    <a:pt x="13" y="52"/>
                  </a:cubicBezTo>
                  <a:cubicBezTo>
                    <a:pt x="13" y="55"/>
                    <a:pt x="15" y="58"/>
                    <a:pt x="16" y="61"/>
                  </a:cubicBezTo>
                  <a:cubicBezTo>
                    <a:pt x="15" y="63"/>
                    <a:pt x="12" y="67"/>
                    <a:pt x="10" y="72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21" y="76"/>
                    <a:pt x="25" y="74"/>
                    <a:pt x="28" y="72"/>
                  </a:cubicBezTo>
                  <a:cubicBezTo>
                    <a:pt x="30" y="74"/>
                    <a:pt x="33" y="75"/>
                    <a:pt x="36" y="76"/>
                  </a:cubicBezTo>
                  <a:cubicBezTo>
                    <a:pt x="37" y="78"/>
                    <a:pt x="38" y="83"/>
                    <a:pt x="39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1" y="83"/>
                    <a:pt x="52" y="78"/>
                    <a:pt x="52" y="76"/>
                  </a:cubicBezTo>
                  <a:cubicBezTo>
                    <a:pt x="55" y="75"/>
                    <a:pt x="58" y="74"/>
                    <a:pt x="61" y="72"/>
                  </a:cubicBezTo>
                  <a:cubicBezTo>
                    <a:pt x="63" y="74"/>
                    <a:pt x="67" y="76"/>
                    <a:pt x="71" y="79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76" y="67"/>
                    <a:pt x="74" y="63"/>
                    <a:pt x="72" y="61"/>
                  </a:cubicBezTo>
                  <a:cubicBezTo>
                    <a:pt x="74" y="58"/>
                    <a:pt x="75" y="55"/>
                    <a:pt x="76" y="52"/>
                  </a:cubicBezTo>
                  <a:close/>
                  <a:moveTo>
                    <a:pt x="44" y="62"/>
                  </a:moveTo>
                  <a:cubicBezTo>
                    <a:pt x="34" y="62"/>
                    <a:pt x="26" y="54"/>
                    <a:pt x="26" y="44"/>
                  </a:cubicBezTo>
                  <a:cubicBezTo>
                    <a:pt x="26" y="34"/>
                    <a:pt x="34" y="26"/>
                    <a:pt x="44" y="26"/>
                  </a:cubicBezTo>
                  <a:cubicBezTo>
                    <a:pt x="54" y="26"/>
                    <a:pt x="62" y="34"/>
                    <a:pt x="62" y="44"/>
                  </a:cubicBezTo>
                  <a:cubicBezTo>
                    <a:pt x="62" y="54"/>
                    <a:pt x="54" y="62"/>
                    <a:pt x="44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91" name="康帅slide12"/>
          <p:cNvGrpSpPr/>
          <p:nvPr/>
        </p:nvGrpSpPr>
        <p:grpSpPr>
          <a:xfrm>
            <a:off x="4054296" y="2557391"/>
            <a:ext cx="376554" cy="262965"/>
            <a:chOff x="1962284" y="4527337"/>
            <a:chExt cx="662270" cy="462495"/>
          </a:xfrm>
          <a:solidFill>
            <a:sysClr val="window" lastClr="FFFFFF"/>
          </a:solidFill>
        </p:grpSpPr>
        <p:sp>
          <p:nvSpPr>
            <p:cNvPr id="192" name="康帅slide12-1"/>
            <p:cNvSpPr/>
            <p:nvPr/>
          </p:nvSpPr>
          <p:spPr bwMode="auto">
            <a:xfrm>
              <a:off x="1962284" y="4527337"/>
              <a:ext cx="662270" cy="363975"/>
            </a:xfrm>
            <a:custGeom>
              <a:avLst/>
              <a:gdLst>
                <a:gd name="T0" fmla="*/ 158 w 175"/>
                <a:gd name="T1" fmla="*/ 51 h 96"/>
                <a:gd name="T2" fmla="*/ 158 w 175"/>
                <a:gd name="T3" fmla="*/ 50 h 96"/>
                <a:gd name="T4" fmla="*/ 131 w 175"/>
                <a:gd name="T5" fmla="*/ 23 h 96"/>
                <a:gd name="T6" fmla="*/ 123 w 175"/>
                <a:gd name="T7" fmla="*/ 24 h 96"/>
                <a:gd name="T8" fmla="*/ 90 w 175"/>
                <a:gd name="T9" fmla="*/ 0 h 96"/>
                <a:gd name="T10" fmla="*/ 57 w 175"/>
                <a:gd name="T11" fmla="*/ 22 h 96"/>
                <a:gd name="T12" fmla="*/ 49 w 175"/>
                <a:gd name="T13" fmla="*/ 21 h 96"/>
                <a:gd name="T14" fmla="*/ 24 w 175"/>
                <a:gd name="T15" fmla="*/ 42 h 96"/>
                <a:gd name="T16" fmla="*/ 0 w 175"/>
                <a:gd name="T17" fmla="*/ 69 h 96"/>
                <a:gd name="T18" fmla="*/ 27 w 175"/>
                <a:gd name="T19" fmla="*/ 96 h 96"/>
                <a:gd name="T20" fmla="*/ 57 w 175"/>
                <a:gd name="T21" fmla="*/ 96 h 96"/>
                <a:gd name="T22" fmla="*/ 57 w 175"/>
                <a:gd name="T23" fmla="*/ 44 h 96"/>
                <a:gd name="T24" fmla="*/ 70 w 175"/>
                <a:gd name="T25" fmla="*/ 31 h 96"/>
                <a:gd name="T26" fmla="*/ 109 w 175"/>
                <a:gd name="T27" fmla="*/ 31 h 96"/>
                <a:gd name="T28" fmla="*/ 123 w 175"/>
                <a:gd name="T29" fmla="*/ 44 h 96"/>
                <a:gd name="T30" fmla="*/ 123 w 175"/>
                <a:gd name="T31" fmla="*/ 96 h 96"/>
                <a:gd name="T32" fmla="*/ 152 w 175"/>
                <a:gd name="T33" fmla="*/ 96 h 96"/>
                <a:gd name="T34" fmla="*/ 175 w 175"/>
                <a:gd name="T35" fmla="*/ 73 h 96"/>
                <a:gd name="T36" fmla="*/ 158 w 175"/>
                <a:gd name="T37" fmla="*/ 5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96">
                  <a:moveTo>
                    <a:pt x="158" y="51"/>
                  </a:moveTo>
                  <a:cubicBezTo>
                    <a:pt x="158" y="51"/>
                    <a:pt x="158" y="50"/>
                    <a:pt x="158" y="50"/>
                  </a:cubicBezTo>
                  <a:cubicBezTo>
                    <a:pt x="158" y="35"/>
                    <a:pt x="146" y="23"/>
                    <a:pt x="131" y="23"/>
                  </a:cubicBezTo>
                  <a:cubicBezTo>
                    <a:pt x="128" y="23"/>
                    <a:pt x="126" y="23"/>
                    <a:pt x="123" y="24"/>
                  </a:cubicBezTo>
                  <a:cubicBezTo>
                    <a:pt x="119" y="10"/>
                    <a:pt x="106" y="0"/>
                    <a:pt x="90" y="0"/>
                  </a:cubicBezTo>
                  <a:cubicBezTo>
                    <a:pt x="75" y="0"/>
                    <a:pt x="62" y="9"/>
                    <a:pt x="57" y="22"/>
                  </a:cubicBezTo>
                  <a:cubicBezTo>
                    <a:pt x="54" y="21"/>
                    <a:pt x="52" y="21"/>
                    <a:pt x="49" y="21"/>
                  </a:cubicBezTo>
                  <a:cubicBezTo>
                    <a:pt x="36" y="21"/>
                    <a:pt x="26" y="30"/>
                    <a:pt x="24" y="42"/>
                  </a:cubicBezTo>
                  <a:cubicBezTo>
                    <a:pt x="10" y="44"/>
                    <a:pt x="0" y="55"/>
                    <a:pt x="0" y="69"/>
                  </a:cubicBezTo>
                  <a:cubicBezTo>
                    <a:pt x="0" y="84"/>
                    <a:pt x="12" y="96"/>
                    <a:pt x="27" y="96"/>
                  </a:cubicBezTo>
                  <a:cubicBezTo>
                    <a:pt x="28" y="96"/>
                    <a:pt x="40" y="96"/>
                    <a:pt x="57" y="96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37"/>
                    <a:pt x="63" y="31"/>
                    <a:pt x="70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17" y="31"/>
                    <a:pt x="123" y="37"/>
                    <a:pt x="123" y="44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39" y="96"/>
                    <a:pt x="152" y="96"/>
                    <a:pt x="152" y="96"/>
                  </a:cubicBezTo>
                  <a:cubicBezTo>
                    <a:pt x="165" y="96"/>
                    <a:pt x="175" y="85"/>
                    <a:pt x="175" y="73"/>
                  </a:cubicBezTo>
                  <a:cubicBezTo>
                    <a:pt x="175" y="62"/>
                    <a:pt x="168" y="54"/>
                    <a:pt x="1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3" name="康帅slide12-2"/>
            <p:cNvSpPr>
              <a:spLocks noEditPoints="1"/>
            </p:cNvSpPr>
            <p:nvPr/>
          </p:nvSpPr>
          <p:spPr bwMode="auto">
            <a:xfrm>
              <a:off x="2204478" y="4671012"/>
              <a:ext cx="197039" cy="318820"/>
            </a:xfrm>
            <a:custGeom>
              <a:avLst/>
              <a:gdLst>
                <a:gd name="T0" fmla="*/ 6 w 52"/>
                <a:gd name="T1" fmla="*/ 0 h 84"/>
                <a:gd name="T2" fmla="*/ 0 w 52"/>
                <a:gd name="T3" fmla="*/ 77 h 84"/>
                <a:gd name="T4" fmla="*/ 45 w 52"/>
                <a:gd name="T5" fmla="*/ 84 h 84"/>
                <a:gd name="T6" fmla="*/ 52 w 52"/>
                <a:gd name="T7" fmla="*/ 6 h 84"/>
                <a:gd name="T8" fmla="*/ 18 w 52"/>
                <a:gd name="T9" fmla="*/ 3 h 84"/>
                <a:gd name="T10" fmla="*/ 35 w 52"/>
                <a:gd name="T11" fmla="*/ 5 h 84"/>
                <a:gd name="T12" fmla="*/ 18 w 52"/>
                <a:gd name="T13" fmla="*/ 6 h 84"/>
                <a:gd name="T14" fmla="*/ 18 w 52"/>
                <a:gd name="T15" fmla="*/ 3 h 84"/>
                <a:gd name="T16" fmla="*/ 15 w 52"/>
                <a:gd name="T17" fmla="*/ 76 h 84"/>
                <a:gd name="T18" fmla="*/ 5 w 52"/>
                <a:gd name="T19" fmla="*/ 75 h 84"/>
                <a:gd name="T20" fmla="*/ 6 w 52"/>
                <a:gd name="T21" fmla="*/ 71 h 84"/>
                <a:gd name="T22" fmla="*/ 17 w 52"/>
                <a:gd name="T23" fmla="*/ 72 h 84"/>
                <a:gd name="T24" fmla="*/ 17 w 52"/>
                <a:gd name="T25" fmla="*/ 67 h 84"/>
                <a:gd name="T26" fmla="*/ 6 w 52"/>
                <a:gd name="T27" fmla="*/ 68 h 84"/>
                <a:gd name="T28" fmla="*/ 5 w 52"/>
                <a:gd name="T29" fmla="*/ 64 h 84"/>
                <a:gd name="T30" fmla="*/ 15 w 52"/>
                <a:gd name="T31" fmla="*/ 63 h 84"/>
                <a:gd name="T32" fmla="*/ 17 w 52"/>
                <a:gd name="T33" fmla="*/ 67 h 84"/>
                <a:gd name="T34" fmla="*/ 15 w 52"/>
                <a:gd name="T35" fmla="*/ 60 h 84"/>
                <a:gd name="T36" fmla="*/ 5 w 52"/>
                <a:gd name="T37" fmla="*/ 59 h 84"/>
                <a:gd name="T38" fmla="*/ 6 w 52"/>
                <a:gd name="T39" fmla="*/ 54 h 84"/>
                <a:gd name="T40" fmla="*/ 17 w 52"/>
                <a:gd name="T41" fmla="*/ 55 h 84"/>
                <a:gd name="T42" fmla="*/ 31 w 52"/>
                <a:gd name="T43" fmla="*/ 75 h 84"/>
                <a:gd name="T44" fmla="*/ 21 w 52"/>
                <a:gd name="T45" fmla="*/ 76 h 84"/>
                <a:gd name="T46" fmla="*/ 20 w 52"/>
                <a:gd name="T47" fmla="*/ 72 h 84"/>
                <a:gd name="T48" fmla="*/ 30 w 52"/>
                <a:gd name="T49" fmla="*/ 71 h 84"/>
                <a:gd name="T50" fmla="*/ 31 w 52"/>
                <a:gd name="T51" fmla="*/ 75 h 84"/>
                <a:gd name="T52" fmla="*/ 30 w 52"/>
                <a:gd name="T53" fmla="*/ 68 h 84"/>
                <a:gd name="T54" fmla="*/ 20 w 52"/>
                <a:gd name="T55" fmla="*/ 67 h 84"/>
                <a:gd name="T56" fmla="*/ 21 w 52"/>
                <a:gd name="T57" fmla="*/ 63 h 84"/>
                <a:gd name="T58" fmla="*/ 31 w 52"/>
                <a:gd name="T59" fmla="*/ 64 h 84"/>
                <a:gd name="T60" fmla="*/ 31 w 52"/>
                <a:gd name="T61" fmla="*/ 59 h 84"/>
                <a:gd name="T62" fmla="*/ 21 w 52"/>
                <a:gd name="T63" fmla="*/ 60 h 84"/>
                <a:gd name="T64" fmla="*/ 20 w 52"/>
                <a:gd name="T65" fmla="*/ 55 h 84"/>
                <a:gd name="T66" fmla="*/ 30 w 52"/>
                <a:gd name="T67" fmla="*/ 54 h 84"/>
                <a:gd name="T68" fmla="*/ 31 w 52"/>
                <a:gd name="T69" fmla="*/ 59 h 84"/>
                <a:gd name="T70" fmla="*/ 45 w 52"/>
                <a:gd name="T71" fmla="*/ 76 h 84"/>
                <a:gd name="T72" fmla="*/ 35 w 52"/>
                <a:gd name="T73" fmla="*/ 75 h 84"/>
                <a:gd name="T74" fmla="*/ 36 w 52"/>
                <a:gd name="T75" fmla="*/ 71 h 84"/>
                <a:gd name="T76" fmla="*/ 46 w 52"/>
                <a:gd name="T77" fmla="*/ 72 h 84"/>
                <a:gd name="T78" fmla="*/ 46 w 52"/>
                <a:gd name="T79" fmla="*/ 67 h 84"/>
                <a:gd name="T80" fmla="*/ 36 w 52"/>
                <a:gd name="T81" fmla="*/ 68 h 84"/>
                <a:gd name="T82" fmla="*/ 35 w 52"/>
                <a:gd name="T83" fmla="*/ 64 h 84"/>
                <a:gd name="T84" fmla="*/ 45 w 52"/>
                <a:gd name="T85" fmla="*/ 63 h 84"/>
                <a:gd name="T86" fmla="*/ 46 w 52"/>
                <a:gd name="T87" fmla="*/ 67 h 84"/>
                <a:gd name="T88" fmla="*/ 45 w 52"/>
                <a:gd name="T89" fmla="*/ 60 h 84"/>
                <a:gd name="T90" fmla="*/ 35 w 52"/>
                <a:gd name="T91" fmla="*/ 59 h 84"/>
                <a:gd name="T92" fmla="*/ 36 w 52"/>
                <a:gd name="T93" fmla="*/ 54 h 84"/>
                <a:gd name="T94" fmla="*/ 46 w 52"/>
                <a:gd name="T95" fmla="*/ 55 h 84"/>
                <a:gd name="T96" fmla="*/ 47 w 52"/>
                <a:gd name="T97" fmla="*/ 50 h 84"/>
                <a:gd name="T98" fmla="*/ 4 w 52"/>
                <a:gd name="T99" fmla="*/ 12 h 84"/>
                <a:gd name="T100" fmla="*/ 45 w 52"/>
                <a:gd name="T101" fmla="*/ 10 h 84"/>
                <a:gd name="T102" fmla="*/ 47 w 52"/>
                <a:gd name="T103" fmla="*/ 5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84">
                  <a:moveTo>
                    <a:pt x="4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1"/>
                    <a:pt x="3" y="84"/>
                    <a:pt x="6" y="8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9" y="84"/>
                    <a:pt x="52" y="81"/>
                    <a:pt x="52" y="77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3"/>
                    <a:pt x="49" y="0"/>
                    <a:pt x="45" y="0"/>
                  </a:cubicBezTo>
                  <a:close/>
                  <a:moveTo>
                    <a:pt x="18" y="3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5" y="3"/>
                    <a:pt x="35" y="4"/>
                    <a:pt x="35" y="5"/>
                  </a:cubicBezTo>
                  <a:cubicBezTo>
                    <a:pt x="35" y="5"/>
                    <a:pt x="35" y="6"/>
                    <a:pt x="34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16" y="5"/>
                    <a:pt x="16" y="5"/>
                  </a:cubicBezTo>
                  <a:cubicBezTo>
                    <a:pt x="16" y="4"/>
                    <a:pt x="17" y="3"/>
                    <a:pt x="18" y="3"/>
                  </a:cubicBezTo>
                  <a:close/>
                  <a:moveTo>
                    <a:pt x="17" y="75"/>
                  </a:moveTo>
                  <a:cubicBezTo>
                    <a:pt x="17" y="76"/>
                    <a:pt x="16" y="76"/>
                    <a:pt x="15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6"/>
                    <a:pt x="5" y="76"/>
                    <a:pt x="5" y="75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6" y="71"/>
                    <a:pt x="6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6" y="71"/>
                    <a:pt x="17" y="71"/>
                    <a:pt x="17" y="72"/>
                  </a:cubicBezTo>
                  <a:lnTo>
                    <a:pt x="17" y="75"/>
                  </a:lnTo>
                  <a:close/>
                  <a:moveTo>
                    <a:pt x="17" y="67"/>
                  </a:moveTo>
                  <a:cubicBezTo>
                    <a:pt x="17" y="68"/>
                    <a:pt x="16" y="68"/>
                    <a:pt x="15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5" y="68"/>
                    <a:pt x="5" y="67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3"/>
                    <a:pt x="6" y="63"/>
                    <a:pt x="6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3"/>
                    <a:pt x="17" y="63"/>
                    <a:pt x="17" y="64"/>
                  </a:cubicBezTo>
                  <a:lnTo>
                    <a:pt x="17" y="67"/>
                  </a:lnTo>
                  <a:close/>
                  <a:moveTo>
                    <a:pt x="17" y="59"/>
                  </a:moveTo>
                  <a:cubicBezTo>
                    <a:pt x="17" y="59"/>
                    <a:pt x="16" y="60"/>
                    <a:pt x="15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5" y="59"/>
                    <a:pt x="5" y="59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5"/>
                    <a:pt x="6" y="54"/>
                    <a:pt x="6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7" y="55"/>
                    <a:pt x="17" y="55"/>
                  </a:cubicBezTo>
                  <a:lnTo>
                    <a:pt x="17" y="59"/>
                  </a:lnTo>
                  <a:close/>
                  <a:moveTo>
                    <a:pt x="31" y="75"/>
                  </a:moveTo>
                  <a:cubicBezTo>
                    <a:pt x="31" y="76"/>
                    <a:pt x="31" y="76"/>
                    <a:pt x="30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0" y="76"/>
                    <a:pt x="20" y="76"/>
                    <a:pt x="20" y="75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1"/>
                    <a:pt x="20" y="71"/>
                    <a:pt x="21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1"/>
                    <a:pt x="31" y="71"/>
                    <a:pt x="31" y="72"/>
                  </a:cubicBezTo>
                  <a:lnTo>
                    <a:pt x="31" y="75"/>
                  </a:lnTo>
                  <a:close/>
                  <a:moveTo>
                    <a:pt x="31" y="67"/>
                  </a:moveTo>
                  <a:cubicBezTo>
                    <a:pt x="31" y="68"/>
                    <a:pt x="31" y="68"/>
                    <a:pt x="30" y="68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20" y="68"/>
                    <a:pt x="20" y="68"/>
                    <a:pt x="20" y="67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63"/>
                    <a:pt x="20" y="63"/>
                    <a:pt x="21" y="63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1" y="63"/>
                    <a:pt x="31" y="63"/>
                    <a:pt x="31" y="64"/>
                  </a:cubicBezTo>
                  <a:lnTo>
                    <a:pt x="31" y="67"/>
                  </a:lnTo>
                  <a:close/>
                  <a:moveTo>
                    <a:pt x="31" y="59"/>
                  </a:moveTo>
                  <a:cubicBezTo>
                    <a:pt x="31" y="59"/>
                    <a:pt x="31" y="60"/>
                    <a:pt x="30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0" y="60"/>
                    <a:pt x="20" y="59"/>
                    <a:pt x="20" y="59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4"/>
                    <a:pt x="2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1" y="54"/>
                    <a:pt x="31" y="55"/>
                    <a:pt x="31" y="55"/>
                  </a:cubicBezTo>
                  <a:lnTo>
                    <a:pt x="31" y="59"/>
                  </a:lnTo>
                  <a:close/>
                  <a:moveTo>
                    <a:pt x="46" y="75"/>
                  </a:moveTo>
                  <a:cubicBezTo>
                    <a:pt x="46" y="76"/>
                    <a:pt x="46" y="76"/>
                    <a:pt x="45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5" y="76"/>
                    <a:pt x="35" y="76"/>
                    <a:pt x="35" y="75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71"/>
                    <a:pt x="35" y="71"/>
                    <a:pt x="36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6" y="71"/>
                    <a:pt x="46" y="71"/>
                    <a:pt x="46" y="72"/>
                  </a:cubicBezTo>
                  <a:lnTo>
                    <a:pt x="46" y="75"/>
                  </a:lnTo>
                  <a:close/>
                  <a:moveTo>
                    <a:pt x="46" y="67"/>
                  </a:moveTo>
                  <a:cubicBezTo>
                    <a:pt x="46" y="68"/>
                    <a:pt x="46" y="68"/>
                    <a:pt x="45" y="68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5" y="68"/>
                    <a:pt x="35" y="68"/>
                    <a:pt x="35" y="67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3"/>
                    <a:pt x="35" y="63"/>
                    <a:pt x="36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6" y="63"/>
                    <a:pt x="46" y="63"/>
                    <a:pt x="46" y="64"/>
                  </a:cubicBezTo>
                  <a:lnTo>
                    <a:pt x="46" y="67"/>
                  </a:lnTo>
                  <a:close/>
                  <a:moveTo>
                    <a:pt x="46" y="59"/>
                  </a:moveTo>
                  <a:cubicBezTo>
                    <a:pt x="46" y="59"/>
                    <a:pt x="46" y="60"/>
                    <a:pt x="45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5" y="60"/>
                    <a:pt x="35" y="59"/>
                    <a:pt x="35" y="59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4"/>
                    <a:pt x="36" y="54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6" y="54"/>
                    <a:pt x="46" y="55"/>
                    <a:pt x="46" y="55"/>
                  </a:cubicBezTo>
                  <a:lnTo>
                    <a:pt x="46" y="59"/>
                  </a:lnTo>
                  <a:close/>
                  <a:moveTo>
                    <a:pt x="47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1"/>
                    <a:pt x="5" y="10"/>
                    <a:pt x="6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10"/>
                    <a:pt x="47" y="11"/>
                    <a:pt x="47" y="12"/>
                  </a:cubicBezTo>
                  <a:lnTo>
                    <a:pt x="4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94" name="康帅slide13"/>
          <p:cNvGrpSpPr/>
          <p:nvPr/>
        </p:nvGrpSpPr>
        <p:grpSpPr>
          <a:xfrm>
            <a:off x="7781266" y="4437029"/>
            <a:ext cx="371156" cy="272232"/>
            <a:chOff x="5753918" y="4538284"/>
            <a:chExt cx="662270" cy="485756"/>
          </a:xfrm>
          <a:solidFill>
            <a:sysClr val="window" lastClr="FFFFFF">
              <a:lumMod val="95000"/>
            </a:sysClr>
          </a:solidFill>
        </p:grpSpPr>
        <p:sp>
          <p:nvSpPr>
            <p:cNvPr id="195" name="康帅slide13-1"/>
            <p:cNvSpPr>
              <a:spLocks noEditPoints="1"/>
            </p:cNvSpPr>
            <p:nvPr/>
          </p:nvSpPr>
          <p:spPr bwMode="auto">
            <a:xfrm>
              <a:off x="5976955" y="4705220"/>
              <a:ext cx="231247" cy="318820"/>
            </a:xfrm>
            <a:custGeom>
              <a:avLst/>
              <a:gdLst>
                <a:gd name="T0" fmla="*/ 57 w 61"/>
                <a:gd name="T1" fmla="*/ 0 h 84"/>
                <a:gd name="T2" fmla="*/ 4 w 61"/>
                <a:gd name="T3" fmla="*/ 0 h 84"/>
                <a:gd name="T4" fmla="*/ 0 w 61"/>
                <a:gd name="T5" fmla="*/ 3 h 84"/>
                <a:gd name="T6" fmla="*/ 0 w 61"/>
                <a:gd name="T7" fmla="*/ 80 h 84"/>
                <a:gd name="T8" fmla="*/ 4 w 61"/>
                <a:gd name="T9" fmla="*/ 84 h 84"/>
                <a:gd name="T10" fmla="*/ 57 w 61"/>
                <a:gd name="T11" fmla="*/ 84 h 84"/>
                <a:gd name="T12" fmla="*/ 61 w 61"/>
                <a:gd name="T13" fmla="*/ 80 h 84"/>
                <a:gd name="T14" fmla="*/ 61 w 61"/>
                <a:gd name="T15" fmla="*/ 3 h 84"/>
                <a:gd name="T16" fmla="*/ 57 w 61"/>
                <a:gd name="T17" fmla="*/ 0 h 84"/>
                <a:gd name="T18" fmla="*/ 55 w 61"/>
                <a:gd name="T19" fmla="*/ 78 h 84"/>
                <a:gd name="T20" fmla="*/ 6 w 61"/>
                <a:gd name="T21" fmla="*/ 78 h 84"/>
                <a:gd name="T22" fmla="*/ 6 w 61"/>
                <a:gd name="T23" fmla="*/ 5 h 84"/>
                <a:gd name="T24" fmla="*/ 55 w 61"/>
                <a:gd name="T25" fmla="*/ 5 h 84"/>
                <a:gd name="T26" fmla="*/ 55 w 61"/>
                <a:gd name="T27" fmla="*/ 7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84">
                  <a:moveTo>
                    <a:pt x="5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4" y="84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9" y="84"/>
                    <a:pt x="61" y="82"/>
                    <a:pt x="61" y="80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1"/>
                    <a:pt x="59" y="0"/>
                    <a:pt x="57" y="0"/>
                  </a:cubicBezTo>
                  <a:close/>
                  <a:moveTo>
                    <a:pt x="55" y="78"/>
                  </a:moveTo>
                  <a:cubicBezTo>
                    <a:pt x="6" y="78"/>
                    <a:pt x="6" y="78"/>
                    <a:pt x="6" y="78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5" y="5"/>
                    <a:pt x="55" y="5"/>
                    <a:pt x="55" y="5"/>
                  </a:cubicBezTo>
                  <a:lnTo>
                    <a:pt x="55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6" name="康帅slide13-2"/>
            <p:cNvSpPr/>
            <p:nvPr/>
          </p:nvSpPr>
          <p:spPr bwMode="auto">
            <a:xfrm>
              <a:off x="5753918" y="4538284"/>
              <a:ext cx="662270" cy="368080"/>
            </a:xfrm>
            <a:custGeom>
              <a:avLst/>
              <a:gdLst>
                <a:gd name="T0" fmla="*/ 158 w 175"/>
                <a:gd name="T1" fmla="*/ 52 h 97"/>
                <a:gd name="T2" fmla="*/ 158 w 175"/>
                <a:gd name="T3" fmla="*/ 51 h 97"/>
                <a:gd name="T4" fmla="*/ 131 w 175"/>
                <a:gd name="T5" fmla="*/ 24 h 97"/>
                <a:gd name="T6" fmla="*/ 123 w 175"/>
                <a:gd name="T7" fmla="*/ 25 h 97"/>
                <a:gd name="T8" fmla="*/ 90 w 175"/>
                <a:gd name="T9" fmla="*/ 0 h 97"/>
                <a:gd name="T10" fmla="*/ 57 w 175"/>
                <a:gd name="T11" fmla="*/ 23 h 97"/>
                <a:gd name="T12" fmla="*/ 48 w 175"/>
                <a:gd name="T13" fmla="*/ 22 h 97"/>
                <a:gd name="T14" fmla="*/ 24 w 175"/>
                <a:gd name="T15" fmla="*/ 43 h 97"/>
                <a:gd name="T16" fmla="*/ 0 w 175"/>
                <a:gd name="T17" fmla="*/ 70 h 97"/>
                <a:gd name="T18" fmla="*/ 27 w 175"/>
                <a:gd name="T19" fmla="*/ 97 h 97"/>
                <a:gd name="T20" fmla="*/ 52 w 175"/>
                <a:gd name="T21" fmla="*/ 97 h 97"/>
                <a:gd name="T22" fmla="*/ 52 w 175"/>
                <a:gd name="T23" fmla="*/ 47 h 97"/>
                <a:gd name="T24" fmla="*/ 63 w 175"/>
                <a:gd name="T25" fmla="*/ 37 h 97"/>
                <a:gd name="T26" fmla="*/ 116 w 175"/>
                <a:gd name="T27" fmla="*/ 37 h 97"/>
                <a:gd name="T28" fmla="*/ 126 w 175"/>
                <a:gd name="T29" fmla="*/ 47 h 97"/>
                <a:gd name="T30" fmla="*/ 126 w 175"/>
                <a:gd name="T31" fmla="*/ 97 h 97"/>
                <a:gd name="T32" fmla="*/ 152 w 175"/>
                <a:gd name="T33" fmla="*/ 97 h 97"/>
                <a:gd name="T34" fmla="*/ 175 w 175"/>
                <a:gd name="T35" fmla="*/ 74 h 97"/>
                <a:gd name="T36" fmla="*/ 158 w 175"/>
                <a:gd name="T37" fmla="*/ 5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97">
                  <a:moveTo>
                    <a:pt x="158" y="52"/>
                  </a:moveTo>
                  <a:cubicBezTo>
                    <a:pt x="158" y="52"/>
                    <a:pt x="158" y="51"/>
                    <a:pt x="158" y="51"/>
                  </a:cubicBezTo>
                  <a:cubicBezTo>
                    <a:pt x="158" y="36"/>
                    <a:pt x="146" y="24"/>
                    <a:pt x="131" y="24"/>
                  </a:cubicBezTo>
                  <a:cubicBezTo>
                    <a:pt x="128" y="24"/>
                    <a:pt x="125" y="24"/>
                    <a:pt x="123" y="25"/>
                  </a:cubicBezTo>
                  <a:cubicBezTo>
                    <a:pt x="119" y="11"/>
                    <a:pt x="105" y="0"/>
                    <a:pt x="90" y="0"/>
                  </a:cubicBezTo>
                  <a:cubicBezTo>
                    <a:pt x="74" y="0"/>
                    <a:pt x="62" y="10"/>
                    <a:pt x="57" y="23"/>
                  </a:cubicBezTo>
                  <a:cubicBezTo>
                    <a:pt x="54" y="22"/>
                    <a:pt x="51" y="22"/>
                    <a:pt x="48" y="22"/>
                  </a:cubicBezTo>
                  <a:cubicBezTo>
                    <a:pt x="36" y="22"/>
                    <a:pt x="25" y="31"/>
                    <a:pt x="24" y="43"/>
                  </a:cubicBezTo>
                  <a:cubicBezTo>
                    <a:pt x="10" y="45"/>
                    <a:pt x="0" y="56"/>
                    <a:pt x="0" y="70"/>
                  </a:cubicBezTo>
                  <a:cubicBezTo>
                    <a:pt x="0" y="85"/>
                    <a:pt x="12" y="97"/>
                    <a:pt x="27" y="97"/>
                  </a:cubicBezTo>
                  <a:cubicBezTo>
                    <a:pt x="28" y="97"/>
                    <a:pt x="38" y="97"/>
                    <a:pt x="52" y="97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52" y="41"/>
                    <a:pt x="57" y="37"/>
                    <a:pt x="63" y="37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22" y="37"/>
                    <a:pt x="126" y="41"/>
                    <a:pt x="126" y="47"/>
                  </a:cubicBezTo>
                  <a:cubicBezTo>
                    <a:pt x="126" y="97"/>
                    <a:pt x="126" y="97"/>
                    <a:pt x="126" y="97"/>
                  </a:cubicBezTo>
                  <a:cubicBezTo>
                    <a:pt x="141" y="97"/>
                    <a:pt x="152" y="97"/>
                    <a:pt x="152" y="97"/>
                  </a:cubicBezTo>
                  <a:cubicBezTo>
                    <a:pt x="165" y="97"/>
                    <a:pt x="175" y="86"/>
                    <a:pt x="175" y="74"/>
                  </a:cubicBezTo>
                  <a:cubicBezTo>
                    <a:pt x="175" y="63"/>
                    <a:pt x="168" y="54"/>
                    <a:pt x="15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7" name="康帅slide13-3"/>
            <p:cNvSpPr/>
            <p:nvPr/>
          </p:nvSpPr>
          <p:spPr bwMode="auto">
            <a:xfrm>
              <a:off x="6011163" y="4735323"/>
              <a:ext cx="162831" cy="254509"/>
            </a:xfrm>
            <a:custGeom>
              <a:avLst/>
              <a:gdLst>
                <a:gd name="T0" fmla="*/ 119 w 119"/>
                <a:gd name="T1" fmla="*/ 155 h 186"/>
                <a:gd name="T2" fmla="*/ 8 w 119"/>
                <a:gd name="T3" fmla="*/ 155 h 186"/>
                <a:gd name="T4" fmla="*/ 8 w 119"/>
                <a:gd name="T5" fmla="*/ 142 h 186"/>
                <a:gd name="T6" fmla="*/ 119 w 119"/>
                <a:gd name="T7" fmla="*/ 142 h 186"/>
                <a:gd name="T8" fmla="*/ 119 w 119"/>
                <a:gd name="T9" fmla="*/ 125 h 186"/>
                <a:gd name="T10" fmla="*/ 8 w 119"/>
                <a:gd name="T11" fmla="*/ 125 h 186"/>
                <a:gd name="T12" fmla="*/ 8 w 119"/>
                <a:gd name="T13" fmla="*/ 111 h 186"/>
                <a:gd name="T14" fmla="*/ 119 w 119"/>
                <a:gd name="T15" fmla="*/ 111 h 186"/>
                <a:gd name="T16" fmla="*/ 119 w 119"/>
                <a:gd name="T17" fmla="*/ 70 h 186"/>
                <a:gd name="T18" fmla="*/ 8 w 119"/>
                <a:gd name="T19" fmla="*/ 70 h 186"/>
                <a:gd name="T20" fmla="*/ 8 w 119"/>
                <a:gd name="T21" fmla="*/ 56 h 186"/>
                <a:gd name="T22" fmla="*/ 119 w 119"/>
                <a:gd name="T23" fmla="*/ 56 h 186"/>
                <a:gd name="T24" fmla="*/ 119 w 119"/>
                <a:gd name="T25" fmla="*/ 39 h 186"/>
                <a:gd name="T26" fmla="*/ 8 w 119"/>
                <a:gd name="T27" fmla="*/ 39 h 186"/>
                <a:gd name="T28" fmla="*/ 8 w 119"/>
                <a:gd name="T29" fmla="*/ 25 h 186"/>
                <a:gd name="T30" fmla="*/ 119 w 119"/>
                <a:gd name="T31" fmla="*/ 25 h 186"/>
                <a:gd name="T32" fmla="*/ 119 w 119"/>
                <a:gd name="T33" fmla="*/ 0 h 186"/>
                <a:gd name="T34" fmla="*/ 0 w 119"/>
                <a:gd name="T35" fmla="*/ 0 h 186"/>
                <a:gd name="T36" fmla="*/ 0 w 119"/>
                <a:gd name="T37" fmla="*/ 186 h 186"/>
                <a:gd name="T38" fmla="*/ 119 w 119"/>
                <a:gd name="T39" fmla="*/ 186 h 186"/>
                <a:gd name="T40" fmla="*/ 119 w 119"/>
                <a:gd name="T41" fmla="*/ 15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" h="186">
                  <a:moveTo>
                    <a:pt x="119" y="155"/>
                  </a:moveTo>
                  <a:lnTo>
                    <a:pt x="8" y="155"/>
                  </a:lnTo>
                  <a:lnTo>
                    <a:pt x="8" y="142"/>
                  </a:lnTo>
                  <a:lnTo>
                    <a:pt x="119" y="142"/>
                  </a:lnTo>
                  <a:lnTo>
                    <a:pt x="119" y="125"/>
                  </a:lnTo>
                  <a:lnTo>
                    <a:pt x="8" y="125"/>
                  </a:lnTo>
                  <a:lnTo>
                    <a:pt x="8" y="111"/>
                  </a:lnTo>
                  <a:lnTo>
                    <a:pt x="119" y="111"/>
                  </a:lnTo>
                  <a:lnTo>
                    <a:pt x="119" y="70"/>
                  </a:lnTo>
                  <a:lnTo>
                    <a:pt x="8" y="70"/>
                  </a:lnTo>
                  <a:lnTo>
                    <a:pt x="8" y="56"/>
                  </a:lnTo>
                  <a:lnTo>
                    <a:pt x="119" y="56"/>
                  </a:lnTo>
                  <a:lnTo>
                    <a:pt x="119" y="39"/>
                  </a:lnTo>
                  <a:lnTo>
                    <a:pt x="8" y="39"/>
                  </a:lnTo>
                  <a:lnTo>
                    <a:pt x="8" y="25"/>
                  </a:lnTo>
                  <a:lnTo>
                    <a:pt x="119" y="25"/>
                  </a:lnTo>
                  <a:lnTo>
                    <a:pt x="119" y="0"/>
                  </a:lnTo>
                  <a:lnTo>
                    <a:pt x="0" y="0"/>
                  </a:lnTo>
                  <a:lnTo>
                    <a:pt x="0" y="186"/>
                  </a:lnTo>
                  <a:lnTo>
                    <a:pt x="119" y="186"/>
                  </a:lnTo>
                  <a:lnTo>
                    <a:pt x="119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98" name="康帅slide14"/>
          <p:cNvGrpSpPr/>
          <p:nvPr/>
        </p:nvGrpSpPr>
        <p:grpSpPr>
          <a:xfrm>
            <a:off x="7772085" y="2535328"/>
            <a:ext cx="389519" cy="307090"/>
            <a:chOff x="6999095" y="3340998"/>
            <a:chExt cx="659534" cy="519964"/>
          </a:xfrm>
          <a:solidFill>
            <a:sysClr val="window" lastClr="FFFFFF"/>
          </a:solidFill>
        </p:grpSpPr>
        <p:sp>
          <p:nvSpPr>
            <p:cNvPr id="199" name="康帅slide14-1"/>
            <p:cNvSpPr/>
            <p:nvPr/>
          </p:nvSpPr>
          <p:spPr bwMode="auto">
            <a:xfrm>
              <a:off x="7185188" y="3655713"/>
              <a:ext cx="287349" cy="98520"/>
            </a:xfrm>
            <a:custGeom>
              <a:avLst/>
              <a:gdLst>
                <a:gd name="T0" fmla="*/ 38 w 76"/>
                <a:gd name="T1" fmla="*/ 0 h 26"/>
                <a:gd name="T2" fmla="*/ 17 w 76"/>
                <a:gd name="T3" fmla="*/ 4 h 26"/>
                <a:gd name="T4" fmla="*/ 0 w 76"/>
                <a:gd name="T5" fmla="*/ 15 h 26"/>
                <a:gd name="T6" fmla="*/ 10 w 76"/>
                <a:gd name="T7" fmla="*/ 25 h 26"/>
                <a:gd name="T8" fmla="*/ 22 w 76"/>
                <a:gd name="T9" fmla="*/ 17 h 26"/>
                <a:gd name="T10" fmla="*/ 38 w 76"/>
                <a:gd name="T11" fmla="*/ 14 h 26"/>
                <a:gd name="T12" fmla="*/ 54 w 76"/>
                <a:gd name="T13" fmla="*/ 17 h 26"/>
                <a:gd name="T14" fmla="*/ 66 w 76"/>
                <a:gd name="T15" fmla="*/ 26 h 26"/>
                <a:gd name="T16" fmla="*/ 76 w 76"/>
                <a:gd name="T17" fmla="*/ 15 h 26"/>
                <a:gd name="T18" fmla="*/ 59 w 76"/>
                <a:gd name="T19" fmla="*/ 4 h 26"/>
                <a:gd name="T20" fmla="*/ 38 w 76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26">
                  <a:moveTo>
                    <a:pt x="38" y="0"/>
                  </a:moveTo>
                  <a:cubicBezTo>
                    <a:pt x="30" y="0"/>
                    <a:pt x="23" y="1"/>
                    <a:pt x="17" y="4"/>
                  </a:cubicBezTo>
                  <a:cubicBezTo>
                    <a:pt x="10" y="7"/>
                    <a:pt x="5" y="10"/>
                    <a:pt x="0" y="1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2"/>
                    <a:pt x="18" y="19"/>
                    <a:pt x="22" y="17"/>
                  </a:cubicBezTo>
                  <a:cubicBezTo>
                    <a:pt x="27" y="15"/>
                    <a:pt x="32" y="14"/>
                    <a:pt x="38" y="14"/>
                  </a:cubicBezTo>
                  <a:cubicBezTo>
                    <a:pt x="44" y="14"/>
                    <a:pt x="49" y="15"/>
                    <a:pt x="54" y="17"/>
                  </a:cubicBezTo>
                  <a:cubicBezTo>
                    <a:pt x="58" y="19"/>
                    <a:pt x="63" y="22"/>
                    <a:pt x="66" y="26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1" y="10"/>
                    <a:pt x="66" y="7"/>
                    <a:pt x="59" y="4"/>
                  </a:cubicBezTo>
                  <a:cubicBezTo>
                    <a:pt x="53" y="1"/>
                    <a:pt x="46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0" name="康帅slide14-2"/>
            <p:cNvSpPr/>
            <p:nvPr/>
          </p:nvSpPr>
          <p:spPr bwMode="auto">
            <a:xfrm>
              <a:off x="7260446" y="3765179"/>
              <a:ext cx="136833" cy="95783"/>
            </a:xfrm>
            <a:custGeom>
              <a:avLst/>
              <a:gdLst>
                <a:gd name="T0" fmla="*/ 18 w 36"/>
                <a:gd name="T1" fmla="*/ 0 h 25"/>
                <a:gd name="T2" fmla="*/ 8 w 36"/>
                <a:gd name="T3" fmla="*/ 2 h 25"/>
                <a:gd name="T4" fmla="*/ 0 w 36"/>
                <a:gd name="T5" fmla="*/ 7 h 25"/>
                <a:gd name="T6" fmla="*/ 18 w 36"/>
                <a:gd name="T7" fmla="*/ 25 h 25"/>
                <a:gd name="T8" fmla="*/ 36 w 36"/>
                <a:gd name="T9" fmla="*/ 7 h 25"/>
                <a:gd name="T10" fmla="*/ 28 w 36"/>
                <a:gd name="T11" fmla="*/ 2 h 25"/>
                <a:gd name="T12" fmla="*/ 18 w 36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5">
                  <a:moveTo>
                    <a:pt x="18" y="0"/>
                  </a:moveTo>
                  <a:cubicBezTo>
                    <a:pt x="14" y="0"/>
                    <a:pt x="11" y="0"/>
                    <a:pt x="8" y="2"/>
                  </a:cubicBezTo>
                  <a:cubicBezTo>
                    <a:pt x="5" y="3"/>
                    <a:pt x="2" y="5"/>
                    <a:pt x="0" y="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4" y="5"/>
                    <a:pt x="31" y="3"/>
                    <a:pt x="28" y="2"/>
                  </a:cubicBezTo>
                  <a:cubicBezTo>
                    <a:pt x="25" y="0"/>
                    <a:pt x="22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1" name="康帅slide14-3"/>
            <p:cNvSpPr/>
            <p:nvPr/>
          </p:nvSpPr>
          <p:spPr bwMode="auto">
            <a:xfrm>
              <a:off x="6999095" y="3340998"/>
              <a:ext cx="659534" cy="359870"/>
            </a:xfrm>
            <a:custGeom>
              <a:avLst/>
              <a:gdLst>
                <a:gd name="T0" fmla="*/ 157 w 174"/>
                <a:gd name="T1" fmla="*/ 50 h 95"/>
                <a:gd name="T2" fmla="*/ 157 w 174"/>
                <a:gd name="T3" fmla="*/ 50 h 95"/>
                <a:gd name="T4" fmla="*/ 130 w 174"/>
                <a:gd name="T5" fmla="*/ 23 h 95"/>
                <a:gd name="T6" fmla="*/ 122 w 174"/>
                <a:gd name="T7" fmla="*/ 24 h 95"/>
                <a:gd name="T8" fmla="*/ 89 w 174"/>
                <a:gd name="T9" fmla="*/ 0 h 95"/>
                <a:gd name="T10" fmla="*/ 57 w 174"/>
                <a:gd name="T11" fmla="*/ 22 h 95"/>
                <a:gd name="T12" fmla="*/ 48 w 174"/>
                <a:gd name="T13" fmla="*/ 21 h 95"/>
                <a:gd name="T14" fmla="*/ 24 w 174"/>
                <a:gd name="T15" fmla="*/ 42 h 95"/>
                <a:gd name="T16" fmla="*/ 0 w 174"/>
                <a:gd name="T17" fmla="*/ 68 h 95"/>
                <a:gd name="T18" fmla="*/ 27 w 174"/>
                <a:gd name="T19" fmla="*/ 95 h 95"/>
                <a:gd name="T20" fmla="*/ 36 w 174"/>
                <a:gd name="T21" fmla="*/ 95 h 95"/>
                <a:gd name="T22" fmla="*/ 19 w 174"/>
                <a:gd name="T23" fmla="*/ 77 h 95"/>
                <a:gd name="T24" fmla="*/ 24 w 174"/>
                <a:gd name="T25" fmla="*/ 73 h 95"/>
                <a:gd name="T26" fmla="*/ 37 w 174"/>
                <a:gd name="T27" fmla="*/ 62 h 95"/>
                <a:gd name="T28" fmla="*/ 52 w 174"/>
                <a:gd name="T29" fmla="*/ 54 h 95"/>
                <a:gd name="T30" fmla="*/ 69 w 174"/>
                <a:gd name="T31" fmla="*/ 49 h 95"/>
                <a:gd name="T32" fmla="*/ 87 w 174"/>
                <a:gd name="T33" fmla="*/ 47 h 95"/>
                <a:gd name="T34" fmla="*/ 105 w 174"/>
                <a:gd name="T35" fmla="*/ 49 h 95"/>
                <a:gd name="T36" fmla="*/ 122 w 174"/>
                <a:gd name="T37" fmla="*/ 54 h 95"/>
                <a:gd name="T38" fmla="*/ 137 w 174"/>
                <a:gd name="T39" fmla="*/ 62 h 95"/>
                <a:gd name="T40" fmla="*/ 150 w 174"/>
                <a:gd name="T41" fmla="*/ 73 h 95"/>
                <a:gd name="T42" fmla="*/ 155 w 174"/>
                <a:gd name="T43" fmla="*/ 78 h 95"/>
                <a:gd name="T44" fmla="*/ 138 w 174"/>
                <a:gd name="T45" fmla="*/ 95 h 95"/>
                <a:gd name="T46" fmla="*/ 151 w 174"/>
                <a:gd name="T47" fmla="*/ 95 h 95"/>
                <a:gd name="T48" fmla="*/ 174 w 174"/>
                <a:gd name="T49" fmla="*/ 72 h 95"/>
                <a:gd name="T50" fmla="*/ 157 w 174"/>
                <a:gd name="T51" fmla="*/ 5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4" h="95">
                  <a:moveTo>
                    <a:pt x="157" y="50"/>
                  </a:moveTo>
                  <a:cubicBezTo>
                    <a:pt x="157" y="50"/>
                    <a:pt x="157" y="50"/>
                    <a:pt x="157" y="50"/>
                  </a:cubicBezTo>
                  <a:cubicBezTo>
                    <a:pt x="157" y="35"/>
                    <a:pt x="145" y="23"/>
                    <a:pt x="130" y="23"/>
                  </a:cubicBezTo>
                  <a:cubicBezTo>
                    <a:pt x="127" y="23"/>
                    <a:pt x="125" y="23"/>
                    <a:pt x="122" y="24"/>
                  </a:cubicBezTo>
                  <a:cubicBezTo>
                    <a:pt x="118" y="10"/>
                    <a:pt x="105" y="0"/>
                    <a:pt x="89" y="0"/>
                  </a:cubicBezTo>
                  <a:cubicBezTo>
                    <a:pt x="74" y="0"/>
                    <a:pt x="62" y="9"/>
                    <a:pt x="57" y="22"/>
                  </a:cubicBezTo>
                  <a:cubicBezTo>
                    <a:pt x="54" y="21"/>
                    <a:pt x="51" y="21"/>
                    <a:pt x="48" y="21"/>
                  </a:cubicBezTo>
                  <a:cubicBezTo>
                    <a:pt x="36" y="21"/>
                    <a:pt x="26" y="30"/>
                    <a:pt x="24" y="42"/>
                  </a:cubicBezTo>
                  <a:cubicBezTo>
                    <a:pt x="11" y="43"/>
                    <a:pt x="0" y="55"/>
                    <a:pt x="0" y="68"/>
                  </a:cubicBezTo>
                  <a:cubicBezTo>
                    <a:pt x="0" y="83"/>
                    <a:pt x="12" y="95"/>
                    <a:pt x="27" y="95"/>
                  </a:cubicBezTo>
                  <a:cubicBezTo>
                    <a:pt x="28" y="95"/>
                    <a:pt x="31" y="95"/>
                    <a:pt x="36" y="95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8" y="69"/>
                    <a:pt x="32" y="65"/>
                    <a:pt x="37" y="62"/>
                  </a:cubicBezTo>
                  <a:cubicBezTo>
                    <a:pt x="42" y="59"/>
                    <a:pt x="47" y="56"/>
                    <a:pt x="52" y="54"/>
                  </a:cubicBezTo>
                  <a:cubicBezTo>
                    <a:pt x="57" y="52"/>
                    <a:pt x="63" y="50"/>
                    <a:pt x="69" y="49"/>
                  </a:cubicBezTo>
                  <a:cubicBezTo>
                    <a:pt x="75" y="47"/>
                    <a:pt x="81" y="47"/>
                    <a:pt x="87" y="47"/>
                  </a:cubicBezTo>
                  <a:cubicBezTo>
                    <a:pt x="93" y="47"/>
                    <a:pt x="99" y="47"/>
                    <a:pt x="105" y="49"/>
                  </a:cubicBezTo>
                  <a:cubicBezTo>
                    <a:pt x="111" y="50"/>
                    <a:pt x="117" y="52"/>
                    <a:pt x="122" y="54"/>
                  </a:cubicBezTo>
                  <a:cubicBezTo>
                    <a:pt x="127" y="56"/>
                    <a:pt x="132" y="59"/>
                    <a:pt x="137" y="62"/>
                  </a:cubicBezTo>
                  <a:cubicBezTo>
                    <a:pt x="142" y="65"/>
                    <a:pt x="146" y="69"/>
                    <a:pt x="150" y="73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38" y="95"/>
                    <a:pt x="138" y="95"/>
                    <a:pt x="138" y="95"/>
                  </a:cubicBezTo>
                  <a:cubicBezTo>
                    <a:pt x="146" y="95"/>
                    <a:pt x="151" y="95"/>
                    <a:pt x="151" y="95"/>
                  </a:cubicBezTo>
                  <a:cubicBezTo>
                    <a:pt x="164" y="95"/>
                    <a:pt x="174" y="84"/>
                    <a:pt x="174" y="72"/>
                  </a:cubicBezTo>
                  <a:cubicBezTo>
                    <a:pt x="174" y="62"/>
                    <a:pt x="167" y="53"/>
                    <a:pt x="1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2" name="康帅slide14-4"/>
            <p:cNvSpPr/>
            <p:nvPr/>
          </p:nvSpPr>
          <p:spPr bwMode="auto">
            <a:xfrm>
              <a:off x="7105825" y="3542142"/>
              <a:ext cx="446075" cy="132728"/>
            </a:xfrm>
            <a:custGeom>
              <a:avLst/>
              <a:gdLst>
                <a:gd name="T0" fmla="*/ 105 w 118"/>
                <a:gd name="T1" fmla="*/ 15 h 35"/>
                <a:gd name="T2" fmla="*/ 91 w 118"/>
                <a:gd name="T3" fmla="*/ 7 h 35"/>
                <a:gd name="T4" fmla="*/ 76 w 118"/>
                <a:gd name="T5" fmla="*/ 2 h 35"/>
                <a:gd name="T6" fmla="*/ 59 w 118"/>
                <a:gd name="T7" fmla="*/ 0 h 35"/>
                <a:gd name="T8" fmla="*/ 42 w 118"/>
                <a:gd name="T9" fmla="*/ 2 h 35"/>
                <a:gd name="T10" fmla="*/ 27 w 118"/>
                <a:gd name="T11" fmla="*/ 7 h 35"/>
                <a:gd name="T12" fmla="*/ 13 w 118"/>
                <a:gd name="T13" fmla="*/ 14 h 35"/>
                <a:gd name="T14" fmla="*/ 0 w 118"/>
                <a:gd name="T15" fmla="*/ 25 h 35"/>
                <a:gd name="T16" fmla="*/ 10 w 118"/>
                <a:gd name="T17" fmla="*/ 35 h 35"/>
                <a:gd name="T18" fmla="*/ 21 w 118"/>
                <a:gd name="T19" fmla="*/ 27 h 35"/>
                <a:gd name="T20" fmla="*/ 32 w 118"/>
                <a:gd name="T21" fmla="*/ 20 h 35"/>
                <a:gd name="T22" fmla="*/ 45 w 118"/>
                <a:gd name="T23" fmla="*/ 16 h 35"/>
                <a:gd name="T24" fmla="*/ 59 w 118"/>
                <a:gd name="T25" fmla="*/ 15 h 35"/>
                <a:gd name="T26" fmla="*/ 73 w 118"/>
                <a:gd name="T27" fmla="*/ 16 h 35"/>
                <a:gd name="T28" fmla="*/ 86 w 118"/>
                <a:gd name="T29" fmla="*/ 20 h 35"/>
                <a:gd name="T30" fmla="*/ 97 w 118"/>
                <a:gd name="T31" fmla="*/ 27 h 35"/>
                <a:gd name="T32" fmla="*/ 108 w 118"/>
                <a:gd name="T33" fmla="*/ 35 h 35"/>
                <a:gd name="T34" fmla="*/ 118 w 118"/>
                <a:gd name="T35" fmla="*/ 25 h 35"/>
                <a:gd name="T36" fmla="*/ 105 w 118"/>
                <a:gd name="T37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35">
                  <a:moveTo>
                    <a:pt x="105" y="15"/>
                  </a:moveTo>
                  <a:cubicBezTo>
                    <a:pt x="101" y="12"/>
                    <a:pt x="96" y="9"/>
                    <a:pt x="91" y="7"/>
                  </a:cubicBezTo>
                  <a:cubicBezTo>
                    <a:pt x="86" y="5"/>
                    <a:pt x="81" y="3"/>
                    <a:pt x="76" y="2"/>
                  </a:cubicBezTo>
                  <a:cubicBezTo>
                    <a:pt x="70" y="1"/>
                    <a:pt x="65" y="0"/>
                    <a:pt x="59" y="0"/>
                  </a:cubicBezTo>
                  <a:cubicBezTo>
                    <a:pt x="53" y="0"/>
                    <a:pt x="48" y="1"/>
                    <a:pt x="42" y="2"/>
                  </a:cubicBezTo>
                  <a:cubicBezTo>
                    <a:pt x="37" y="3"/>
                    <a:pt x="32" y="5"/>
                    <a:pt x="27" y="7"/>
                  </a:cubicBezTo>
                  <a:cubicBezTo>
                    <a:pt x="22" y="9"/>
                    <a:pt x="17" y="11"/>
                    <a:pt x="13" y="14"/>
                  </a:cubicBezTo>
                  <a:cubicBezTo>
                    <a:pt x="8" y="17"/>
                    <a:pt x="4" y="21"/>
                    <a:pt x="0" y="2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3" y="32"/>
                    <a:pt x="17" y="29"/>
                    <a:pt x="21" y="27"/>
                  </a:cubicBezTo>
                  <a:cubicBezTo>
                    <a:pt x="24" y="24"/>
                    <a:pt x="28" y="22"/>
                    <a:pt x="32" y="20"/>
                  </a:cubicBezTo>
                  <a:cubicBezTo>
                    <a:pt x="36" y="19"/>
                    <a:pt x="41" y="17"/>
                    <a:pt x="45" y="16"/>
                  </a:cubicBezTo>
                  <a:cubicBezTo>
                    <a:pt x="50" y="15"/>
                    <a:pt x="54" y="15"/>
                    <a:pt x="59" y="15"/>
                  </a:cubicBezTo>
                  <a:cubicBezTo>
                    <a:pt x="64" y="15"/>
                    <a:pt x="68" y="15"/>
                    <a:pt x="73" y="16"/>
                  </a:cubicBezTo>
                  <a:cubicBezTo>
                    <a:pt x="77" y="17"/>
                    <a:pt x="82" y="19"/>
                    <a:pt x="86" y="20"/>
                  </a:cubicBezTo>
                  <a:cubicBezTo>
                    <a:pt x="90" y="22"/>
                    <a:pt x="94" y="24"/>
                    <a:pt x="97" y="27"/>
                  </a:cubicBezTo>
                  <a:cubicBezTo>
                    <a:pt x="101" y="29"/>
                    <a:pt x="105" y="32"/>
                    <a:pt x="108" y="3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4" y="21"/>
                    <a:pt x="110" y="18"/>
                    <a:pt x="10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203" name="康帅slide15"/>
          <p:cNvGrpSpPr/>
          <p:nvPr/>
        </p:nvGrpSpPr>
        <p:grpSpPr>
          <a:xfrm>
            <a:off x="5817745" y="3027051"/>
            <a:ext cx="556512" cy="484943"/>
            <a:chOff x="5775811" y="3315000"/>
            <a:chExt cx="617116" cy="537753"/>
          </a:xfrm>
          <a:solidFill>
            <a:sysClr val="window" lastClr="FFFFFF">
              <a:lumMod val="95000"/>
            </a:sysClr>
          </a:solidFill>
        </p:grpSpPr>
        <p:sp>
          <p:nvSpPr>
            <p:cNvPr id="204" name="康帅slide15-1"/>
            <p:cNvSpPr/>
            <p:nvPr/>
          </p:nvSpPr>
          <p:spPr bwMode="auto">
            <a:xfrm>
              <a:off x="5998848" y="3715920"/>
              <a:ext cx="171041" cy="136833"/>
            </a:xfrm>
            <a:custGeom>
              <a:avLst/>
              <a:gdLst>
                <a:gd name="T0" fmla="*/ 41 w 45"/>
                <a:gd name="T1" fmla="*/ 16 h 36"/>
                <a:gd name="T2" fmla="*/ 27 w 45"/>
                <a:gd name="T3" fmla="*/ 16 h 36"/>
                <a:gd name="T4" fmla="*/ 27 w 45"/>
                <a:gd name="T5" fmla="*/ 0 h 36"/>
                <a:gd name="T6" fmla="*/ 18 w 45"/>
                <a:gd name="T7" fmla="*/ 0 h 36"/>
                <a:gd name="T8" fmla="*/ 18 w 45"/>
                <a:gd name="T9" fmla="*/ 16 h 36"/>
                <a:gd name="T10" fmla="*/ 4 w 45"/>
                <a:gd name="T11" fmla="*/ 16 h 36"/>
                <a:gd name="T12" fmla="*/ 0 w 45"/>
                <a:gd name="T13" fmla="*/ 20 h 36"/>
                <a:gd name="T14" fmla="*/ 0 w 45"/>
                <a:gd name="T15" fmla="*/ 32 h 36"/>
                <a:gd name="T16" fmla="*/ 4 w 45"/>
                <a:gd name="T17" fmla="*/ 36 h 36"/>
                <a:gd name="T18" fmla="*/ 41 w 45"/>
                <a:gd name="T19" fmla="*/ 36 h 36"/>
                <a:gd name="T20" fmla="*/ 45 w 45"/>
                <a:gd name="T21" fmla="*/ 32 h 36"/>
                <a:gd name="T22" fmla="*/ 45 w 45"/>
                <a:gd name="T23" fmla="*/ 20 h 36"/>
                <a:gd name="T24" fmla="*/ 41 w 45"/>
                <a:gd name="T25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36">
                  <a:moveTo>
                    <a:pt x="41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0" y="18"/>
                    <a:pt x="0" y="2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2" y="36"/>
                    <a:pt x="4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6"/>
                    <a:pt x="45" y="35"/>
                    <a:pt x="45" y="32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18"/>
                    <a:pt x="43" y="16"/>
                    <a:pt x="4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5" name="康帅slide15-2"/>
            <p:cNvSpPr/>
            <p:nvPr/>
          </p:nvSpPr>
          <p:spPr bwMode="auto">
            <a:xfrm>
              <a:off x="5775811" y="3799387"/>
              <a:ext cx="197039" cy="34208"/>
            </a:xfrm>
            <a:custGeom>
              <a:avLst/>
              <a:gdLst>
                <a:gd name="T0" fmla="*/ 0 w 52"/>
                <a:gd name="T1" fmla="*/ 4 h 9"/>
                <a:gd name="T2" fmla="*/ 4 w 52"/>
                <a:gd name="T3" fmla="*/ 9 h 9"/>
                <a:gd name="T4" fmla="*/ 52 w 52"/>
                <a:gd name="T5" fmla="*/ 9 h 9"/>
                <a:gd name="T6" fmla="*/ 52 w 52"/>
                <a:gd name="T7" fmla="*/ 0 h 9"/>
                <a:gd name="T8" fmla="*/ 4 w 52"/>
                <a:gd name="T9" fmla="*/ 0 h 9"/>
                <a:gd name="T10" fmla="*/ 0 w 52"/>
                <a:gd name="T1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9">
                  <a:moveTo>
                    <a:pt x="0" y="4"/>
                  </a:moveTo>
                  <a:cubicBezTo>
                    <a:pt x="0" y="7"/>
                    <a:pt x="2" y="9"/>
                    <a:pt x="4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6" name="康帅slide15-3"/>
            <p:cNvSpPr/>
            <p:nvPr/>
          </p:nvSpPr>
          <p:spPr bwMode="auto">
            <a:xfrm>
              <a:off x="6193151" y="3799387"/>
              <a:ext cx="199776" cy="34208"/>
            </a:xfrm>
            <a:custGeom>
              <a:avLst/>
              <a:gdLst>
                <a:gd name="T0" fmla="*/ 48 w 53"/>
                <a:gd name="T1" fmla="*/ 0 h 9"/>
                <a:gd name="T2" fmla="*/ 0 w 53"/>
                <a:gd name="T3" fmla="*/ 0 h 9"/>
                <a:gd name="T4" fmla="*/ 0 w 53"/>
                <a:gd name="T5" fmla="*/ 9 h 9"/>
                <a:gd name="T6" fmla="*/ 48 w 53"/>
                <a:gd name="T7" fmla="*/ 9 h 9"/>
                <a:gd name="T8" fmla="*/ 53 w 53"/>
                <a:gd name="T9" fmla="*/ 4 h 9"/>
                <a:gd name="T10" fmla="*/ 48 w 5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9">
                  <a:moveTo>
                    <a:pt x="4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9"/>
                    <a:pt x="53" y="7"/>
                    <a:pt x="53" y="4"/>
                  </a:cubicBezTo>
                  <a:cubicBezTo>
                    <a:pt x="53" y="2"/>
                    <a:pt x="51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7" name="康帅slide15-4"/>
            <p:cNvSpPr>
              <a:spLocks noEditPoints="1"/>
            </p:cNvSpPr>
            <p:nvPr/>
          </p:nvSpPr>
          <p:spPr bwMode="auto">
            <a:xfrm>
              <a:off x="5893487" y="3315000"/>
              <a:ext cx="379027" cy="381763"/>
            </a:xfrm>
            <a:custGeom>
              <a:avLst/>
              <a:gdLst>
                <a:gd name="T0" fmla="*/ 94 w 100"/>
                <a:gd name="T1" fmla="*/ 101 h 101"/>
                <a:gd name="T2" fmla="*/ 100 w 100"/>
                <a:gd name="T3" fmla="*/ 79 h 101"/>
                <a:gd name="T4" fmla="*/ 93 w 100"/>
                <a:gd name="T5" fmla="*/ 73 h 101"/>
                <a:gd name="T6" fmla="*/ 94 w 100"/>
                <a:gd name="T7" fmla="*/ 64 h 101"/>
                <a:gd name="T8" fmla="*/ 100 w 100"/>
                <a:gd name="T9" fmla="*/ 42 h 101"/>
                <a:gd name="T10" fmla="*/ 93 w 100"/>
                <a:gd name="T11" fmla="*/ 36 h 101"/>
                <a:gd name="T12" fmla="*/ 94 w 100"/>
                <a:gd name="T13" fmla="*/ 28 h 101"/>
                <a:gd name="T14" fmla="*/ 100 w 100"/>
                <a:gd name="T15" fmla="*/ 6 h 101"/>
                <a:gd name="T16" fmla="*/ 7 w 100"/>
                <a:gd name="T17" fmla="*/ 0 h 101"/>
                <a:gd name="T18" fmla="*/ 0 w 100"/>
                <a:gd name="T19" fmla="*/ 22 h 101"/>
                <a:gd name="T20" fmla="*/ 8 w 100"/>
                <a:gd name="T21" fmla="*/ 28 h 101"/>
                <a:gd name="T22" fmla="*/ 7 w 100"/>
                <a:gd name="T23" fmla="*/ 36 h 101"/>
                <a:gd name="T24" fmla="*/ 0 w 100"/>
                <a:gd name="T25" fmla="*/ 58 h 101"/>
                <a:gd name="T26" fmla="*/ 8 w 100"/>
                <a:gd name="T27" fmla="*/ 64 h 101"/>
                <a:gd name="T28" fmla="*/ 7 w 100"/>
                <a:gd name="T29" fmla="*/ 73 h 101"/>
                <a:gd name="T30" fmla="*/ 0 w 100"/>
                <a:gd name="T31" fmla="*/ 94 h 101"/>
                <a:gd name="T32" fmla="*/ 34 w 100"/>
                <a:gd name="T33" fmla="*/ 92 h 101"/>
                <a:gd name="T34" fmla="*/ 23 w 100"/>
                <a:gd name="T35" fmla="*/ 81 h 101"/>
                <a:gd name="T36" fmla="*/ 34 w 100"/>
                <a:gd name="T37" fmla="*/ 92 h 101"/>
                <a:gd name="T38" fmla="*/ 38 w 100"/>
                <a:gd name="T39" fmla="*/ 92 h 101"/>
                <a:gd name="T40" fmla="*/ 48 w 100"/>
                <a:gd name="T41" fmla="*/ 81 h 101"/>
                <a:gd name="T42" fmla="*/ 89 w 100"/>
                <a:gd name="T43" fmla="*/ 73 h 101"/>
                <a:gd name="T44" fmla="*/ 13 w 100"/>
                <a:gd name="T45" fmla="*/ 64 h 101"/>
                <a:gd name="T46" fmla="*/ 89 w 100"/>
                <a:gd name="T47" fmla="*/ 73 h 101"/>
                <a:gd name="T48" fmla="*/ 23 w 100"/>
                <a:gd name="T49" fmla="*/ 45 h 101"/>
                <a:gd name="T50" fmla="*/ 34 w 100"/>
                <a:gd name="T51" fmla="*/ 55 h 101"/>
                <a:gd name="T52" fmla="*/ 38 w 100"/>
                <a:gd name="T53" fmla="*/ 55 h 101"/>
                <a:gd name="T54" fmla="*/ 48 w 100"/>
                <a:gd name="T55" fmla="*/ 45 h 101"/>
                <a:gd name="T56" fmla="*/ 38 w 100"/>
                <a:gd name="T57" fmla="*/ 55 h 101"/>
                <a:gd name="T58" fmla="*/ 13 w 100"/>
                <a:gd name="T59" fmla="*/ 36 h 101"/>
                <a:gd name="T60" fmla="*/ 89 w 100"/>
                <a:gd name="T61" fmla="*/ 28 h 101"/>
                <a:gd name="T62" fmla="*/ 38 w 100"/>
                <a:gd name="T63" fmla="*/ 9 h 101"/>
                <a:gd name="T64" fmla="*/ 48 w 100"/>
                <a:gd name="T65" fmla="*/ 19 h 101"/>
                <a:gd name="T66" fmla="*/ 38 w 100"/>
                <a:gd name="T67" fmla="*/ 9 h 101"/>
                <a:gd name="T68" fmla="*/ 34 w 100"/>
                <a:gd name="T69" fmla="*/ 9 h 101"/>
                <a:gd name="T70" fmla="*/ 23 w 100"/>
                <a:gd name="T71" fmla="*/ 19 h 101"/>
                <a:gd name="T72" fmla="*/ 8 w 100"/>
                <a:gd name="T73" fmla="*/ 19 h 101"/>
                <a:gd name="T74" fmla="*/ 19 w 100"/>
                <a:gd name="T75" fmla="*/ 9 h 101"/>
                <a:gd name="T76" fmla="*/ 8 w 100"/>
                <a:gd name="T77" fmla="*/ 19 h 101"/>
                <a:gd name="T78" fmla="*/ 8 w 100"/>
                <a:gd name="T79" fmla="*/ 45 h 101"/>
                <a:gd name="T80" fmla="*/ 19 w 100"/>
                <a:gd name="T81" fmla="*/ 55 h 101"/>
                <a:gd name="T82" fmla="*/ 8 w 100"/>
                <a:gd name="T83" fmla="*/ 81 h 101"/>
                <a:gd name="T84" fmla="*/ 19 w 100"/>
                <a:gd name="T85" fmla="*/ 92 h 101"/>
                <a:gd name="T86" fmla="*/ 8 w 100"/>
                <a:gd name="T87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0" h="101">
                  <a:moveTo>
                    <a:pt x="7" y="101"/>
                  </a:moveTo>
                  <a:cubicBezTo>
                    <a:pt x="94" y="101"/>
                    <a:pt x="94" y="101"/>
                    <a:pt x="94" y="101"/>
                  </a:cubicBezTo>
                  <a:cubicBezTo>
                    <a:pt x="98" y="101"/>
                    <a:pt x="100" y="98"/>
                    <a:pt x="100" y="94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100" y="75"/>
                    <a:pt x="98" y="73"/>
                    <a:pt x="94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8" y="64"/>
                    <a:pt x="100" y="61"/>
                    <a:pt x="100" y="58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39"/>
                    <a:pt x="98" y="36"/>
                    <a:pt x="94" y="36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8" y="28"/>
                    <a:pt x="100" y="25"/>
                    <a:pt x="100" y="22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2"/>
                    <a:pt x="98" y="0"/>
                    <a:pt x="9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3" y="28"/>
                    <a:pt x="7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3" y="36"/>
                    <a:pt x="0" y="39"/>
                    <a:pt x="0" y="4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3" y="73"/>
                    <a:pt x="0" y="75"/>
                    <a:pt x="0" y="79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8"/>
                    <a:pt x="3" y="101"/>
                    <a:pt x="7" y="101"/>
                  </a:cubicBezTo>
                  <a:close/>
                  <a:moveTo>
                    <a:pt x="34" y="92"/>
                  </a:moveTo>
                  <a:cubicBezTo>
                    <a:pt x="23" y="92"/>
                    <a:pt x="23" y="92"/>
                    <a:pt x="23" y="92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34" y="81"/>
                    <a:pt x="34" y="81"/>
                    <a:pt x="34" y="81"/>
                  </a:cubicBezTo>
                  <a:lnTo>
                    <a:pt x="34" y="92"/>
                  </a:lnTo>
                  <a:close/>
                  <a:moveTo>
                    <a:pt x="48" y="92"/>
                  </a:moveTo>
                  <a:cubicBezTo>
                    <a:pt x="38" y="92"/>
                    <a:pt x="38" y="92"/>
                    <a:pt x="38" y="92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8" y="81"/>
                    <a:pt x="48" y="81"/>
                    <a:pt x="48" y="81"/>
                  </a:cubicBezTo>
                  <a:lnTo>
                    <a:pt x="48" y="92"/>
                  </a:lnTo>
                  <a:close/>
                  <a:moveTo>
                    <a:pt x="89" y="73"/>
                  </a:moveTo>
                  <a:cubicBezTo>
                    <a:pt x="13" y="73"/>
                    <a:pt x="13" y="73"/>
                    <a:pt x="13" y="7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89" y="64"/>
                    <a:pt x="89" y="64"/>
                    <a:pt x="89" y="64"/>
                  </a:cubicBezTo>
                  <a:lnTo>
                    <a:pt x="89" y="73"/>
                  </a:lnTo>
                  <a:close/>
                  <a:moveTo>
                    <a:pt x="23" y="55"/>
                  </a:moveTo>
                  <a:cubicBezTo>
                    <a:pt x="23" y="45"/>
                    <a:pt x="23" y="45"/>
                    <a:pt x="23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55"/>
                    <a:pt x="34" y="55"/>
                    <a:pt x="34" y="55"/>
                  </a:cubicBezTo>
                  <a:lnTo>
                    <a:pt x="23" y="55"/>
                  </a:lnTo>
                  <a:close/>
                  <a:moveTo>
                    <a:pt x="38" y="55"/>
                  </a:moveTo>
                  <a:cubicBezTo>
                    <a:pt x="38" y="45"/>
                    <a:pt x="38" y="45"/>
                    <a:pt x="3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55"/>
                    <a:pt x="48" y="55"/>
                    <a:pt x="48" y="55"/>
                  </a:cubicBezTo>
                  <a:lnTo>
                    <a:pt x="38" y="55"/>
                  </a:lnTo>
                  <a:close/>
                  <a:moveTo>
                    <a:pt x="89" y="36"/>
                  </a:moveTo>
                  <a:cubicBezTo>
                    <a:pt x="13" y="36"/>
                    <a:pt x="13" y="36"/>
                    <a:pt x="13" y="3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89" y="28"/>
                    <a:pt x="89" y="28"/>
                    <a:pt x="89" y="28"/>
                  </a:cubicBezTo>
                  <a:lnTo>
                    <a:pt x="89" y="36"/>
                  </a:lnTo>
                  <a:close/>
                  <a:moveTo>
                    <a:pt x="38" y="9"/>
                  </a:moveTo>
                  <a:cubicBezTo>
                    <a:pt x="48" y="9"/>
                    <a:pt x="48" y="9"/>
                    <a:pt x="48" y="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38" y="19"/>
                    <a:pt x="38" y="19"/>
                    <a:pt x="38" y="19"/>
                  </a:cubicBezTo>
                  <a:lnTo>
                    <a:pt x="38" y="9"/>
                  </a:lnTo>
                  <a:close/>
                  <a:moveTo>
                    <a:pt x="23" y="9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23" y="19"/>
                    <a:pt x="23" y="19"/>
                    <a:pt x="23" y="19"/>
                  </a:cubicBezTo>
                  <a:lnTo>
                    <a:pt x="23" y="9"/>
                  </a:lnTo>
                  <a:close/>
                  <a:moveTo>
                    <a:pt x="8" y="1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19"/>
                    <a:pt x="19" y="19"/>
                    <a:pt x="19" y="19"/>
                  </a:cubicBezTo>
                  <a:lnTo>
                    <a:pt x="8" y="19"/>
                  </a:lnTo>
                  <a:close/>
                  <a:moveTo>
                    <a:pt x="8" y="55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55"/>
                    <a:pt x="19" y="55"/>
                    <a:pt x="19" y="55"/>
                  </a:cubicBezTo>
                  <a:lnTo>
                    <a:pt x="8" y="55"/>
                  </a:lnTo>
                  <a:close/>
                  <a:moveTo>
                    <a:pt x="8" y="81"/>
                  </a:moveTo>
                  <a:cubicBezTo>
                    <a:pt x="19" y="81"/>
                    <a:pt x="19" y="81"/>
                    <a:pt x="19" y="81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8" y="92"/>
                    <a:pt x="8" y="92"/>
                    <a:pt x="8" y="92"/>
                  </a:cubicBezTo>
                  <a:lnTo>
                    <a:pt x="8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208" name="康帅slide16"/>
          <p:cNvSpPr txBox="1"/>
          <p:nvPr/>
        </p:nvSpPr>
        <p:spPr>
          <a:xfrm>
            <a:off x="5336995" y="3632263"/>
            <a:ext cx="151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Arial" panose="020B0604020202020204" pitchFamily="34" charset="0"/>
              </a:rPr>
              <a:t>关键词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9" name="康帅slide17"/>
          <p:cNvSpPr txBox="1"/>
          <p:nvPr/>
        </p:nvSpPr>
        <p:spPr>
          <a:xfrm>
            <a:off x="8346629" y="2188059"/>
            <a:ext cx="15707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210" name="康帅slide18"/>
          <p:cNvSpPr txBox="1"/>
          <p:nvPr/>
        </p:nvSpPr>
        <p:spPr>
          <a:xfrm>
            <a:off x="8349422" y="2456959"/>
            <a:ext cx="312108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11" name="康帅slide19"/>
          <p:cNvSpPr txBox="1"/>
          <p:nvPr/>
        </p:nvSpPr>
        <p:spPr>
          <a:xfrm>
            <a:off x="8346629" y="4246953"/>
            <a:ext cx="15707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212" name="康帅slide20"/>
          <p:cNvSpPr txBox="1"/>
          <p:nvPr/>
        </p:nvSpPr>
        <p:spPr>
          <a:xfrm>
            <a:off x="8349422" y="4515853"/>
            <a:ext cx="312108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13" name="康帅slide21"/>
          <p:cNvSpPr txBox="1"/>
          <p:nvPr/>
        </p:nvSpPr>
        <p:spPr>
          <a:xfrm>
            <a:off x="720056" y="2188059"/>
            <a:ext cx="15707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214" name="康帅slide22"/>
          <p:cNvSpPr txBox="1"/>
          <p:nvPr/>
        </p:nvSpPr>
        <p:spPr>
          <a:xfrm>
            <a:off x="722849" y="2456959"/>
            <a:ext cx="312108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15" name="康帅slide23"/>
          <p:cNvSpPr txBox="1"/>
          <p:nvPr/>
        </p:nvSpPr>
        <p:spPr>
          <a:xfrm>
            <a:off x="720056" y="4246953"/>
            <a:ext cx="15707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216" name="康帅slide24"/>
          <p:cNvSpPr txBox="1"/>
          <p:nvPr/>
        </p:nvSpPr>
        <p:spPr>
          <a:xfrm>
            <a:off x="722849" y="4515853"/>
            <a:ext cx="312108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25" name="康帅slide25"/>
          <p:cNvSpPr txBox="1"/>
          <p:nvPr/>
        </p:nvSpPr>
        <p:spPr>
          <a:xfrm>
            <a:off x="2511969" y="901333"/>
            <a:ext cx="1382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 SCENE IS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康帅slide5"/>
          <p:cNvSpPr txBox="1"/>
          <p:nvPr/>
        </p:nvSpPr>
        <p:spPr>
          <a:xfrm>
            <a:off x="9719068" y="485788"/>
            <a:ext cx="176618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YOUR LOGO 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康帅slide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4" r="2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康帅slide2"/>
          <p:cNvSpPr/>
          <p:nvPr/>
        </p:nvSpPr>
        <p:spPr>
          <a:xfrm>
            <a:off x="-2793" y="0"/>
            <a:ext cx="1219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" name="康帅slide3"/>
          <p:cNvSpPr/>
          <p:nvPr/>
        </p:nvSpPr>
        <p:spPr>
          <a:xfrm>
            <a:off x="6318716" y="3770490"/>
            <a:ext cx="5229307" cy="2212622"/>
          </a:xfrm>
          <a:prstGeom prst="roundRect">
            <a:avLst>
              <a:gd name="adj" fmla="val 5280"/>
            </a:avLst>
          </a:prstGeom>
          <a:solidFill>
            <a:srgbClr val="2472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graphicFrame>
        <p:nvGraphicFramePr>
          <p:cNvPr id="26" name="康帅slide4"/>
          <p:cNvGraphicFramePr/>
          <p:nvPr/>
        </p:nvGraphicFramePr>
        <p:xfrm>
          <a:off x="601376" y="1991102"/>
          <a:ext cx="5494624" cy="4315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7" name="康帅slide5"/>
          <p:cNvSpPr txBox="1"/>
          <p:nvPr/>
        </p:nvSpPr>
        <p:spPr>
          <a:xfrm flipH="1">
            <a:off x="6318716" y="2002406"/>
            <a:ext cx="2304000" cy="3073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锐智简" panose="00020600040101010101" charset="-122"/>
              </a:rPr>
              <a:t>添加小标题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汉仪锐智简" panose="00020600040101010101" charset="-122"/>
            </a:endParaRPr>
          </a:p>
        </p:txBody>
      </p:sp>
      <p:sp>
        <p:nvSpPr>
          <p:cNvPr id="28" name="康帅slide6"/>
          <p:cNvSpPr txBox="1"/>
          <p:nvPr/>
        </p:nvSpPr>
        <p:spPr>
          <a:xfrm>
            <a:off x="6234896" y="2396717"/>
            <a:ext cx="534750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cxnSp>
        <p:nvCxnSpPr>
          <p:cNvPr id="29" name="康帅slide7"/>
          <p:cNvCxnSpPr/>
          <p:nvPr/>
        </p:nvCxnSpPr>
        <p:spPr>
          <a:xfrm>
            <a:off x="8890261" y="4637553"/>
            <a:ext cx="0" cy="6695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康帅slide8"/>
          <p:cNvSpPr txBox="1"/>
          <p:nvPr/>
        </p:nvSpPr>
        <p:spPr>
          <a:xfrm>
            <a:off x="6655562" y="4156697"/>
            <a:ext cx="620574" cy="3689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01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41" name="康帅slide9"/>
          <p:cNvSpPr txBox="1"/>
          <p:nvPr/>
        </p:nvSpPr>
        <p:spPr>
          <a:xfrm>
            <a:off x="6543411" y="4507517"/>
            <a:ext cx="22354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47" name="康帅slide10"/>
          <p:cNvSpPr txBox="1"/>
          <p:nvPr/>
        </p:nvSpPr>
        <p:spPr>
          <a:xfrm>
            <a:off x="9268712" y="4156697"/>
            <a:ext cx="620574" cy="3689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02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48" name="康帅slide11"/>
          <p:cNvSpPr txBox="1"/>
          <p:nvPr/>
        </p:nvSpPr>
        <p:spPr>
          <a:xfrm>
            <a:off x="9156561" y="4507517"/>
            <a:ext cx="22354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49" name="康帅slide12"/>
          <p:cNvSpPr/>
          <p:nvPr/>
        </p:nvSpPr>
        <p:spPr>
          <a:xfrm>
            <a:off x="328807" y="0"/>
            <a:ext cx="189353" cy="1118661"/>
          </a:xfrm>
          <a:prstGeom prst="rect">
            <a:avLst/>
          </a:pr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rgbClr val="2472C7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0" name="康帅slide13"/>
          <p:cNvSpPr txBox="1"/>
          <p:nvPr/>
        </p:nvSpPr>
        <p:spPr>
          <a:xfrm>
            <a:off x="601376" y="549275"/>
            <a:ext cx="2031325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现场情况</a:t>
            </a:r>
            <a:endParaRPr kumimoji="0" lang="en-US" altLang="zh-CN" sz="36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51" name="康帅slide14"/>
          <p:cNvSpPr txBox="1"/>
          <p:nvPr/>
        </p:nvSpPr>
        <p:spPr>
          <a:xfrm>
            <a:off x="2511969" y="901333"/>
            <a:ext cx="1382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 SCENE IS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康帅slide5"/>
          <p:cNvSpPr txBox="1"/>
          <p:nvPr/>
        </p:nvSpPr>
        <p:spPr>
          <a:xfrm>
            <a:off x="9719068" y="485788"/>
            <a:ext cx="176618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YOUR LOGO 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康帅slide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4" r="2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康帅slide2"/>
          <p:cNvSpPr/>
          <p:nvPr/>
        </p:nvSpPr>
        <p:spPr>
          <a:xfrm>
            <a:off x="-2793" y="0"/>
            <a:ext cx="1219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3" name="康帅slide3"/>
          <p:cNvSpPr/>
          <p:nvPr/>
        </p:nvSpPr>
        <p:spPr>
          <a:xfrm>
            <a:off x="766800" y="1597980"/>
            <a:ext cx="2891062" cy="3120951"/>
          </a:xfrm>
          <a:prstGeom prst="donut">
            <a:avLst>
              <a:gd name="adj" fmla="val 15902"/>
            </a:avLst>
          </a:prstGeom>
          <a:gradFill>
            <a:gsLst>
              <a:gs pos="0">
                <a:schemeClr val="accent1">
                  <a:lumMod val="30000"/>
                  <a:lumOff val="70000"/>
                  <a:alpha val="44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0" name="康帅slide4"/>
          <p:cNvSpPr/>
          <p:nvPr/>
        </p:nvSpPr>
        <p:spPr>
          <a:xfrm>
            <a:off x="-3600" y="5505733"/>
            <a:ext cx="12195600" cy="1352267"/>
          </a:xfrm>
          <a:prstGeom prst="rect">
            <a:avLst/>
          </a:prstGeom>
          <a:solidFill>
            <a:srgbClr val="247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</a:endParaRPr>
          </a:p>
        </p:txBody>
      </p:sp>
      <p:sp>
        <p:nvSpPr>
          <p:cNvPr id="39" name="康帅slide5"/>
          <p:cNvSpPr/>
          <p:nvPr/>
        </p:nvSpPr>
        <p:spPr>
          <a:xfrm>
            <a:off x="1568385" y="1856509"/>
            <a:ext cx="3553097" cy="45535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127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汉仪正圆-45W" panose="00020600040101010101" charset="-122"/>
            </a:endParaRPr>
          </a:p>
        </p:txBody>
      </p:sp>
      <p:pic>
        <p:nvPicPr>
          <p:cNvPr id="45" name="康帅slide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2096" y="2198036"/>
            <a:ext cx="2894330" cy="1687983"/>
          </a:xfrm>
          <a:custGeom>
            <a:avLst/>
            <a:gdLst>
              <a:gd name="connsiteX0" fmla="*/ 0 w 2894330"/>
              <a:gd name="connsiteY0" fmla="*/ 0 h 1929130"/>
              <a:gd name="connsiteX1" fmla="*/ 2894330 w 2894330"/>
              <a:gd name="connsiteY1" fmla="*/ 0 h 1929130"/>
              <a:gd name="connsiteX2" fmla="*/ 2894330 w 2894330"/>
              <a:gd name="connsiteY2" fmla="*/ 1929130 h 1929130"/>
              <a:gd name="connsiteX3" fmla="*/ 0 w 2894330"/>
              <a:gd name="connsiteY3" fmla="*/ 1929130 h 192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4330" h="1929130">
                <a:moveTo>
                  <a:pt x="0" y="0"/>
                </a:moveTo>
                <a:lnTo>
                  <a:pt x="2894330" y="0"/>
                </a:lnTo>
                <a:lnTo>
                  <a:pt x="2894330" y="1929130"/>
                </a:lnTo>
                <a:lnTo>
                  <a:pt x="0" y="1929130"/>
                </a:lnTo>
                <a:close/>
              </a:path>
            </a:pathLst>
          </a:custGeom>
        </p:spPr>
      </p:pic>
      <p:sp>
        <p:nvSpPr>
          <p:cNvPr id="46" name="康帅slide7"/>
          <p:cNvSpPr txBox="1"/>
          <p:nvPr/>
        </p:nvSpPr>
        <p:spPr>
          <a:xfrm flipH="1">
            <a:off x="2507259" y="4124062"/>
            <a:ext cx="2304000" cy="3073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锐智简" panose="00020600040101010101" charset="-122"/>
              </a:rPr>
              <a:t>添加小标题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汉仪锐智简" panose="00020600040101010101" charset="-122"/>
            </a:endParaRPr>
          </a:p>
        </p:txBody>
      </p:sp>
      <p:sp>
        <p:nvSpPr>
          <p:cNvPr id="49" name="康帅slide8"/>
          <p:cNvSpPr txBox="1"/>
          <p:nvPr/>
        </p:nvSpPr>
        <p:spPr>
          <a:xfrm>
            <a:off x="1867101" y="4516559"/>
            <a:ext cx="30108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0" name="康帅slide9"/>
          <p:cNvSpPr/>
          <p:nvPr/>
        </p:nvSpPr>
        <p:spPr>
          <a:xfrm>
            <a:off x="5871823" y="2408870"/>
            <a:ext cx="417830" cy="417830"/>
          </a:xfrm>
          <a:prstGeom prst="rect">
            <a:avLst/>
          </a:prstGeom>
          <a:solidFill>
            <a:srgbClr val="247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1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52" name="康帅slide10"/>
          <p:cNvSpPr/>
          <p:nvPr/>
        </p:nvSpPr>
        <p:spPr>
          <a:xfrm>
            <a:off x="5871823" y="4040820"/>
            <a:ext cx="417830" cy="417830"/>
          </a:xfrm>
          <a:prstGeom prst="rect">
            <a:avLst/>
          </a:prstGeom>
          <a:solidFill>
            <a:srgbClr val="247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2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53" name="康帅slide11"/>
          <p:cNvSpPr txBox="1"/>
          <p:nvPr/>
        </p:nvSpPr>
        <p:spPr>
          <a:xfrm>
            <a:off x="6289653" y="2708748"/>
            <a:ext cx="4600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4" name="康帅slide12"/>
          <p:cNvSpPr txBox="1"/>
          <p:nvPr/>
        </p:nvSpPr>
        <p:spPr>
          <a:xfrm>
            <a:off x="6289653" y="2391068"/>
            <a:ext cx="1457835" cy="395493"/>
          </a:xfrm>
          <a:prstGeom prst="rect">
            <a:avLst/>
          </a:prstGeom>
          <a:noFill/>
          <a:effectLst/>
        </p:spPr>
        <p:txBody>
          <a:bodyPr wrap="none" lIns="86868" tIns="43434" rIns="86868" bIns="4343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2472C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锐智简" panose="00020600040101010101" charset="-122"/>
              </a:rPr>
              <a:t>添加小标题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2472C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汉仪锐智简" panose="00020600040101010101" charset="-122"/>
            </a:endParaRPr>
          </a:p>
        </p:txBody>
      </p:sp>
      <p:sp>
        <p:nvSpPr>
          <p:cNvPr id="55" name="康帅slide13"/>
          <p:cNvSpPr txBox="1"/>
          <p:nvPr/>
        </p:nvSpPr>
        <p:spPr>
          <a:xfrm>
            <a:off x="6289653" y="4349599"/>
            <a:ext cx="46004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6" name="康帅slide14"/>
          <p:cNvSpPr txBox="1"/>
          <p:nvPr/>
        </p:nvSpPr>
        <p:spPr>
          <a:xfrm>
            <a:off x="6289653" y="4031919"/>
            <a:ext cx="1457835" cy="395493"/>
          </a:xfrm>
          <a:prstGeom prst="rect">
            <a:avLst/>
          </a:prstGeom>
          <a:noFill/>
          <a:effectLst/>
        </p:spPr>
        <p:txBody>
          <a:bodyPr wrap="none" lIns="86868" tIns="43434" rIns="86868" bIns="4343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2472C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锐智简" panose="00020600040101010101" charset="-122"/>
              </a:rPr>
              <a:t>添加小标题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2472C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汉仪锐智简" panose="00020600040101010101" charset="-122"/>
            </a:endParaRPr>
          </a:p>
        </p:txBody>
      </p:sp>
      <p:sp>
        <p:nvSpPr>
          <p:cNvPr id="59" name="康帅slide15"/>
          <p:cNvSpPr/>
          <p:nvPr/>
        </p:nvSpPr>
        <p:spPr>
          <a:xfrm>
            <a:off x="328807" y="0"/>
            <a:ext cx="189353" cy="1118661"/>
          </a:xfrm>
          <a:prstGeom prst="rect">
            <a:avLst/>
          </a:pr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rgbClr val="2472C7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0" name="康帅slide16"/>
          <p:cNvSpPr txBox="1"/>
          <p:nvPr/>
        </p:nvSpPr>
        <p:spPr>
          <a:xfrm>
            <a:off x="601376" y="549275"/>
            <a:ext cx="2031325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现场情况</a:t>
            </a:r>
            <a:endParaRPr kumimoji="0" lang="en-US" altLang="zh-CN" sz="36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61" name="康帅slide17"/>
          <p:cNvSpPr txBox="1"/>
          <p:nvPr/>
        </p:nvSpPr>
        <p:spPr>
          <a:xfrm>
            <a:off x="2511969" y="901333"/>
            <a:ext cx="1382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 SCENE IS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康帅slide5"/>
          <p:cNvSpPr txBox="1"/>
          <p:nvPr/>
        </p:nvSpPr>
        <p:spPr>
          <a:xfrm>
            <a:off x="9719068" y="485788"/>
            <a:ext cx="176618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YOUR LOGO 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康帅slide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4" r="2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康帅slide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" t="23680" r="68889" b="53306"/>
          <a:stretch>
            <a:fillRect/>
          </a:stretch>
        </p:blipFill>
        <p:spPr>
          <a:xfrm rot="19490888">
            <a:off x="-2152575" y="-384661"/>
            <a:ext cx="7315415" cy="6054275"/>
          </a:xfrm>
          <a:custGeom>
            <a:avLst/>
            <a:gdLst>
              <a:gd name="connsiteX0" fmla="*/ 3948464 w 7315415"/>
              <a:gd name="connsiteY0" fmla="*/ 0 h 6054275"/>
              <a:gd name="connsiteX1" fmla="*/ 7315415 w 7315415"/>
              <a:gd name="connsiteY1" fmla="*/ 2370889 h 6054275"/>
              <a:gd name="connsiteX2" fmla="*/ 7315415 w 7315415"/>
              <a:gd name="connsiteY2" fmla="*/ 6054275 h 6054275"/>
              <a:gd name="connsiteX3" fmla="*/ 634761 w 7315415"/>
              <a:gd name="connsiteY3" fmla="*/ 6054275 h 6054275"/>
              <a:gd name="connsiteX4" fmla="*/ 0 w 7315415"/>
              <a:gd name="connsiteY4" fmla="*/ 5607299 h 605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415" h="6054275">
                <a:moveTo>
                  <a:pt x="3948464" y="0"/>
                </a:moveTo>
                <a:lnTo>
                  <a:pt x="7315415" y="2370889"/>
                </a:lnTo>
                <a:lnTo>
                  <a:pt x="7315415" y="6054275"/>
                </a:lnTo>
                <a:lnTo>
                  <a:pt x="634761" y="6054275"/>
                </a:lnTo>
                <a:lnTo>
                  <a:pt x="0" y="5607299"/>
                </a:lnTo>
                <a:close/>
              </a:path>
            </a:pathLst>
          </a:custGeom>
        </p:spPr>
      </p:pic>
      <p:sp>
        <p:nvSpPr>
          <p:cNvPr id="19" name="康帅slide3"/>
          <p:cNvSpPr txBox="1"/>
          <p:nvPr/>
        </p:nvSpPr>
        <p:spPr>
          <a:xfrm>
            <a:off x="874751" y="1182993"/>
            <a:ext cx="3506257" cy="1134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200" cap="none" spc="0" normalizeH="0" baseline="0" noProof="0">
                <a:ln>
                  <a:solidFill>
                    <a:srgbClr val="2472C7">
                      <a:alpha val="32000"/>
                    </a:srgbClr>
                  </a:solidFill>
                </a:ln>
                <a:noFill/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Segoe UI" panose="020B0502040204020203" pitchFamily="34" charset="0"/>
              </a:rPr>
              <a:t>PART 04</a:t>
            </a:r>
            <a:endParaRPr kumimoji="0" lang="zh-CN" altLang="en-US" sz="6600" b="1" i="0" u="none" strike="noStrike" kern="1200" cap="none" spc="0" normalizeH="0" baseline="0" noProof="0" dirty="0">
              <a:ln>
                <a:solidFill>
                  <a:srgbClr val="2472C7">
                    <a:alpha val="32000"/>
                  </a:srgbClr>
                </a:solidFill>
              </a:ln>
              <a:noFill/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20" name="康帅slide4"/>
          <p:cNvSpPr/>
          <p:nvPr/>
        </p:nvSpPr>
        <p:spPr>
          <a:xfrm>
            <a:off x="804508" y="5896613"/>
            <a:ext cx="140486" cy="140486"/>
          </a:xfrm>
          <a:prstGeom prst="ellipse">
            <a:avLst/>
          </a:prstGeom>
          <a:gradFill>
            <a:gsLst>
              <a:gs pos="100000">
                <a:srgbClr val="0D5CB3"/>
              </a:gs>
              <a:gs pos="31000">
                <a:srgbClr val="2472C7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1" name="康帅slide5"/>
          <p:cNvSpPr/>
          <p:nvPr/>
        </p:nvSpPr>
        <p:spPr>
          <a:xfrm>
            <a:off x="1042624" y="5896613"/>
            <a:ext cx="140486" cy="140486"/>
          </a:xfrm>
          <a:prstGeom prst="ellipse">
            <a:avLst/>
          </a:prstGeom>
          <a:gradFill>
            <a:gsLst>
              <a:gs pos="100000">
                <a:srgbClr val="0D5CB3"/>
              </a:gs>
              <a:gs pos="31000">
                <a:srgbClr val="2472C7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康帅slide6"/>
          <p:cNvSpPr/>
          <p:nvPr/>
        </p:nvSpPr>
        <p:spPr>
          <a:xfrm>
            <a:off x="1280740" y="5896613"/>
            <a:ext cx="140486" cy="140486"/>
          </a:xfrm>
          <a:prstGeom prst="ellipse">
            <a:avLst/>
          </a:prstGeom>
          <a:gradFill>
            <a:gsLst>
              <a:gs pos="100000">
                <a:srgbClr val="0D5CB3"/>
              </a:gs>
              <a:gs pos="31000">
                <a:srgbClr val="2472C7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3" name="康帅slide7"/>
          <p:cNvSpPr txBox="1"/>
          <p:nvPr/>
        </p:nvSpPr>
        <p:spPr>
          <a:xfrm>
            <a:off x="674226" y="2271274"/>
            <a:ext cx="5758974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-30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工作计划</a:t>
            </a:r>
            <a:endParaRPr kumimoji="0" lang="zh-CN" altLang="en-US" sz="8800" b="0" i="0" u="none" strike="noStrike" kern="1200" cap="none" spc="-300" normalizeH="0" baseline="0" noProof="0" dirty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>
                <a:outerShdw blurRad="165100" dist="88900" dir="1800000" algn="ctr" rotWithShape="0">
                  <a:srgbClr val="489FFE">
                    <a:alpha val="10588"/>
                  </a:srgbClr>
                </a:outerShdw>
              </a:effectLst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cxnSp>
        <p:nvCxnSpPr>
          <p:cNvPr id="25" name="康帅slide8"/>
          <p:cNvCxnSpPr/>
          <p:nvPr/>
        </p:nvCxnSpPr>
        <p:spPr>
          <a:xfrm>
            <a:off x="874751" y="4268232"/>
            <a:ext cx="532421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康帅slide9"/>
          <p:cNvSpPr txBox="1"/>
          <p:nvPr/>
        </p:nvSpPr>
        <p:spPr>
          <a:xfrm>
            <a:off x="804508" y="3802325"/>
            <a:ext cx="5394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THE WORK PLAN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康帅slide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4" r="2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康帅slide2"/>
          <p:cNvSpPr/>
          <p:nvPr/>
        </p:nvSpPr>
        <p:spPr>
          <a:xfrm>
            <a:off x="-2793" y="0"/>
            <a:ext cx="1219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" name="康帅slide3"/>
          <p:cNvSpPr/>
          <p:nvPr/>
        </p:nvSpPr>
        <p:spPr>
          <a:xfrm>
            <a:off x="328807" y="0"/>
            <a:ext cx="189353" cy="1118661"/>
          </a:xfrm>
          <a:prstGeom prst="rect">
            <a:avLst/>
          </a:pr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rgbClr val="2472C7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2" name="康帅slide4"/>
          <p:cNvSpPr txBox="1"/>
          <p:nvPr/>
        </p:nvSpPr>
        <p:spPr>
          <a:xfrm>
            <a:off x="601376" y="549275"/>
            <a:ext cx="2031325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工作计划</a:t>
            </a:r>
            <a:endParaRPr kumimoji="0" lang="en-US" altLang="zh-CN" sz="36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grpSp>
        <p:nvGrpSpPr>
          <p:cNvPr id="84" name="康帅slide5"/>
          <p:cNvGrpSpPr/>
          <p:nvPr/>
        </p:nvGrpSpPr>
        <p:grpSpPr>
          <a:xfrm>
            <a:off x="765845" y="3119442"/>
            <a:ext cx="10603195" cy="1366873"/>
            <a:chOff x="765845" y="2928942"/>
            <a:chExt cx="10603195" cy="1366873"/>
          </a:xfrm>
        </p:grpSpPr>
        <p:cxnSp>
          <p:nvCxnSpPr>
            <p:cNvPr id="38" name="康帅slide5-1"/>
            <p:cNvCxnSpPr/>
            <p:nvPr/>
          </p:nvCxnSpPr>
          <p:spPr>
            <a:xfrm>
              <a:off x="765845" y="3621589"/>
              <a:ext cx="10603195" cy="0"/>
            </a:xfrm>
            <a:prstGeom prst="line">
              <a:avLst/>
            </a:prstGeom>
            <a:noFill/>
            <a:ln w="13970" cap="flat" cmpd="sng" algn="ctr">
              <a:solidFill>
                <a:srgbClr val="2472C7"/>
              </a:solidFill>
              <a:prstDash val="dash"/>
              <a:headEnd type="none" w="med" len="med"/>
              <a:tailEnd type="stealth" w="med" len="med"/>
            </a:ln>
            <a:effectLst/>
          </p:spPr>
        </p:cxnSp>
        <p:cxnSp>
          <p:nvCxnSpPr>
            <p:cNvPr id="40" name="康帅slide5-2"/>
            <p:cNvCxnSpPr/>
            <p:nvPr/>
          </p:nvCxnSpPr>
          <p:spPr>
            <a:xfrm flipV="1">
              <a:off x="2311572" y="2928942"/>
              <a:ext cx="7038" cy="696400"/>
            </a:xfrm>
            <a:prstGeom prst="line">
              <a:avLst/>
            </a:prstGeom>
            <a:noFill/>
            <a:ln w="13970" cap="flat" cmpd="sng" algn="ctr">
              <a:solidFill>
                <a:srgbClr val="2472C7"/>
              </a:solidFill>
              <a:prstDash val="sysDash"/>
              <a:headEnd type="none" w="med" len="med"/>
              <a:tailEnd type="none" w="med" len="med"/>
            </a:ln>
            <a:effectLst/>
          </p:spPr>
        </p:cxnSp>
        <p:sp>
          <p:nvSpPr>
            <p:cNvPr id="41" name="康帅slide5-3"/>
            <p:cNvSpPr/>
            <p:nvPr/>
          </p:nvSpPr>
          <p:spPr>
            <a:xfrm>
              <a:off x="2247749" y="3561517"/>
              <a:ext cx="127648" cy="127648"/>
            </a:xfrm>
            <a:prstGeom prst="ellipse">
              <a:avLst/>
            </a:prstGeom>
            <a:solidFill>
              <a:srgbClr val="2472C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cxnSp>
          <p:nvCxnSpPr>
            <p:cNvPr id="42" name="康帅slide5-4"/>
            <p:cNvCxnSpPr/>
            <p:nvPr/>
          </p:nvCxnSpPr>
          <p:spPr>
            <a:xfrm flipV="1">
              <a:off x="7265660" y="2928942"/>
              <a:ext cx="7038" cy="696400"/>
            </a:xfrm>
            <a:prstGeom prst="line">
              <a:avLst/>
            </a:prstGeom>
            <a:noFill/>
            <a:ln w="13970" cap="flat" cmpd="sng" algn="ctr">
              <a:solidFill>
                <a:srgbClr val="2472C7"/>
              </a:solidFill>
              <a:prstDash val="sysDash"/>
              <a:headEnd type="none" w="med" len="med"/>
              <a:tailEnd type="none" w="med" len="med"/>
            </a:ln>
            <a:effectLst/>
          </p:spPr>
        </p:cxnSp>
        <p:sp>
          <p:nvSpPr>
            <p:cNvPr id="43" name="康帅slide5-5"/>
            <p:cNvSpPr/>
            <p:nvPr/>
          </p:nvSpPr>
          <p:spPr>
            <a:xfrm>
              <a:off x="7201837" y="3561517"/>
              <a:ext cx="127648" cy="127648"/>
            </a:xfrm>
            <a:prstGeom prst="ellipse">
              <a:avLst/>
            </a:prstGeom>
            <a:solidFill>
              <a:srgbClr val="2472C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cxnSp>
          <p:nvCxnSpPr>
            <p:cNvPr id="44" name="康帅slide5-6"/>
            <p:cNvCxnSpPr/>
            <p:nvPr/>
          </p:nvCxnSpPr>
          <p:spPr>
            <a:xfrm flipV="1">
              <a:off x="4777348" y="3599415"/>
              <a:ext cx="7038" cy="696400"/>
            </a:xfrm>
            <a:prstGeom prst="line">
              <a:avLst/>
            </a:prstGeom>
            <a:noFill/>
            <a:ln w="13970" cap="flat" cmpd="sng" algn="ctr">
              <a:solidFill>
                <a:srgbClr val="2472C7"/>
              </a:solidFill>
              <a:prstDash val="sysDash"/>
              <a:headEnd type="none" w="med" len="med"/>
              <a:tailEnd type="none" w="med" len="med"/>
            </a:ln>
            <a:effectLst/>
          </p:spPr>
        </p:cxnSp>
        <p:sp>
          <p:nvSpPr>
            <p:cNvPr id="47" name="康帅slide5-7"/>
            <p:cNvSpPr/>
            <p:nvPr/>
          </p:nvSpPr>
          <p:spPr>
            <a:xfrm>
              <a:off x="4713524" y="3561517"/>
              <a:ext cx="127648" cy="127648"/>
            </a:xfrm>
            <a:prstGeom prst="ellipse">
              <a:avLst/>
            </a:prstGeom>
            <a:solidFill>
              <a:srgbClr val="2472C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cxnSp>
          <p:nvCxnSpPr>
            <p:cNvPr id="48" name="康帅slide5-8"/>
            <p:cNvCxnSpPr/>
            <p:nvPr/>
          </p:nvCxnSpPr>
          <p:spPr>
            <a:xfrm flipV="1">
              <a:off x="9742822" y="3599415"/>
              <a:ext cx="7038" cy="696400"/>
            </a:xfrm>
            <a:prstGeom prst="line">
              <a:avLst/>
            </a:prstGeom>
            <a:noFill/>
            <a:ln w="13970" cap="flat" cmpd="sng" algn="ctr">
              <a:solidFill>
                <a:srgbClr val="2472C7"/>
              </a:solidFill>
              <a:prstDash val="sysDash"/>
              <a:headEnd type="none" w="med" len="med"/>
              <a:tailEnd type="none" w="med" len="med"/>
            </a:ln>
            <a:effectLst/>
          </p:spPr>
        </p:cxnSp>
        <p:sp>
          <p:nvSpPr>
            <p:cNvPr id="51" name="康帅slide5-9"/>
            <p:cNvSpPr/>
            <p:nvPr/>
          </p:nvSpPr>
          <p:spPr>
            <a:xfrm>
              <a:off x="9678998" y="3561517"/>
              <a:ext cx="127648" cy="127648"/>
            </a:xfrm>
            <a:prstGeom prst="ellipse">
              <a:avLst/>
            </a:prstGeom>
            <a:solidFill>
              <a:srgbClr val="2472C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sp>
        <p:nvSpPr>
          <p:cNvPr id="62" name="康帅slide6"/>
          <p:cNvSpPr/>
          <p:nvPr/>
        </p:nvSpPr>
        <p:spPr bwMode="auto">
          <a:xfrm rot="3738964">
            <a:off x="1682014" y="2037908"/>
            <a:ext cx="1253386" cy="1250856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solidFill>
            <a:srgbClr val="2472C7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9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Light" panose="020B0300000000000000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" name="康帅slide7"/>
          <p:cNvSpPr/>
          <p:nvPr/>
        </p:nvSpPr>
        <p:spPr bwMode="auto">
          <a:xfrm rot="3738964">
            <a:off x="6638966" y="2037908"/>
            <a:ext cx="1253386" cy="1250856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solidFill>
            <a:srgbClr val="2472C7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9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思源黑体 CN Light" panose="020B0300000000000000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" name="康帅slide8"/>
          <p:cNvSpPr/>
          <p:nvPr/>
        </p:nvSpPr>
        <p:spPr bwMode="auto">
          <a:xfrm rot="3738964">
            <a:off x="4150654" y="4472052"/>
            <a:ext cx="1253386" cy="1250856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solidFill>
            <a:srgbClr val="2472C7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9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思源黑体 CN Light" panose="020B0300000000000000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康帅slide9"/>
          <p:cNvSpPr/>
          <p:nvPr/>
        </p:nvSpPr>
        <p:spPr bwMode="auto">
          <a:xfrm rot="3738964">
            <a:off x="9113004" y="4472052"/>
            <a:ext cx="1253386" cy="1250856"/>
          </a:xfrm>
          <a:custGeom>
            <a:avLst/>
            <a:gdLst>
              <a:gd name="connsiteX0" fmla="*/ 0 w 1800200"/>
              <a:gd name="connsiteY0" fmla="*/ 900100 h 1800200"/>
              <a:gd name="connsiteX1" fmla="*/ 263634 w 1800200"/>
              <a:gd name="connsiteY1" fmla="*/ 263633 h 1800200"/>
              <a:gd name="connsiteX2" fmla="*/ 900101 w 1800200"/>
              <a:gd name="connsiteY2" fmla="*/ 1 h 1800200"/>
              <a:gd name="connsiteX3" fmla="*/ 1536568 w 1800200"/>
              <a:gd name="connsiteY3" fmla="*/ 263635 h 1800200"/>
              <a:gd name="connsiteX4" fmla="*/ 1800200 w 1800200"/>
              <a:gd name="connsiteY4" fmla="*/ 900102 h 1800200"/>
              <a:gd name="connsiteX5" fmla="*/ 1536567 w 1800200"/>
              <a:gd name="connsiteY5" fmla="*/ 1536569 h 1800200"/>
              <a:gd name="connsiteX6" fmla="*/ 900100 w 1800200"/>
              <a:gd name="connsiteY6" fmla="*/ 1800202 h 1800200"/>
              <a:gd name="connsiteX7" fmla="*/ 263633 w 1800200"/>
              <a:gd name="connsiteY7" fmla="*/ 1536568 h 1800200"/>
              <a:gd name="connsiteX8" fmla="*/ 0 w 1800200"/>
              <a:gd name="connsiteY8" fmla="*/ 900101 h 1800200"/>
              <a:gd name="connsiteX9" fmla="*/ 0 w 1800200"/>
              <a:gd name="connsiteY9" fmla="*/ 90010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200" h="1800200">
                <a:moveTo>
                  <a:pt x="0" y="900100"/>
                </a:moveTo>
                <a:cubicBezTo>
                  <a:pt x="0" y="661379"/>
                  <a:pt x="94832" y="432435"/>
                  <a:pt x="263634" y="263633"/>
                </a:cubicBezTo>
                <a:cubicBezTo>
                  <a:pt x="432436" y="94832"/>
                  <a:pt x="661380" y="0"/>
                  <a:pt x="900101" y="1"/>
                </a:cubicBezTo>
                <a:cubicBezTo>
                  <a:pt x="1138822" y="1"/>
                  <a:pt x="1367766" y="94833"/>
                  <a:pt x="1536568" y="263635"/>
                </a:cubicBezTo>
                <a:cubicBezTo>
                  <a:pt x="1705369" y="432437"/>
                  <a:pt x="1800201" y="661381"/>
                  <a:pt x="1800200" y="900102"/>
                </a:cubicBezTo>
                <a:cubicBezTo>
                  <a:pt x="1800200" y="1138823"/>
                  <a:pt x="1705368" y="1367767"/>
                  <a:pt x="1536567" y="1536569"/>
                </a:cubicBezTo>
                <a:cubicBezTo>
                  <a:pt x="1367765" y="1705371"/>
                  <a:pt x="1138821" y="1800202"/>
                  <a:pt x="900100" y="1800202"/>
                </a:cubicBezTo>
                <a:cubicBezTo>
                  <a:pt x="661379" y="1800202"/>
                  <a:pt x="432435" y="1705370"/>
                  <a:pt x="263633" y="1536568"/>
                </a:cubicBezTo>
                <a:cubicBezTo>
                  <a:pt x="94832" y="1367766"/>
                  <a:pt x="0" y="1138822"/>
                  <a:pt x="0" y="900101"/>
                </a:cubicBezTo>
                <a:lnTo>
                  <a:pt x="0" y="900100"/>
                </a:lnTo>
                <a:close/>
              </a:path>
            </a:pathLst>
          </a:custGeom>
          <a:solidFill>
            <a:srgbClr val="2472C7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1219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思源黑体 CN Light" panose="020B0300000000000000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" name="康帅slide10"/>
          <p:cNvSpPr txBox="1"/>
          <p:nvPr/>
        </p:nvSpPr>
        <p:spPr>
          <a:xfrm flipH="1">
            <a:off x="1807935" y="2433957"/>
            <a:ext cx="1134923" cy="45466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锐智简" panose="00020600040101010101" charset="-122"/>
              </a:rPr>
              <a:t>添加标题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汉仪锐智简" panose="00020600040101010101" charset="-122"/>
            </a:endParaRPr>
          </a:p>
        </p:txBody>
      </p:sp>
      <p:sp>
        <p:nvSpPr>
          <p:cNvPr id="74" name="康帅slide11"/>
          <p:cNvSpPr txBox="1"/>
          <p:nvPr/>
        </p:nvSpPr>
        <p:spPr>
          <a:xfrm>
            <a:off x="3006681" y="2136049"/>
            <a:ext cx="3489635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75" name="康帅slide12"/>
          <p:cNvSpPr txBox="1"/>
          <p:nvPr/>
        </p:nvSpPr>
        <p:spPr>
          <a:xfrm flipH="1">
            <a:off x="6746783" y="2429291"/>
            <a:ext cx="1134923" cy="45466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锐智简" panose="00020600040101010101" charset="-122"/>
              </a:rPr>
              <a:t>添加标题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汉仪锐智简" panose="00020600040101010101" charset="-122"/>
            </a:endParaRPr>
          </a:p>
        </p:txBody>
      </p:sp>
      <p:sp>
        <p:nvSpPr>
          <p:cNvPr id="76" name="康帅slide13"/>
          <p:cNvSpPr txBox="1"/>
          <p:nvPr/>
        </p:nvSpPr>
        <p:spPr>
          <a:xfrm>
            <a:off x="7988867" y="2115604"/>
            <a:ext cx="3489635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77" name="康帅slide14"/>
          <p:cNvSpPr txBox="1"/>
          <p:nvPr/>
        </p:nvSpPr>
        <p:spPr>
          <a:xfrm flipH="1">
            <a:off x="4258273" y="4872178"/>
            <a:ext cx="1134923" cy="45466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锐智简" panose="00020600040101010101" charset="-122"/>
              </a:rPr>
              <a:t>添加标题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汉仪锐智简" panose="00020600040101010101" charset="-122"/>
            </a:endParaRPr>
          </a:p>
        </p:txBody>
      </p:sp>
      <p:sp>
        <p:nvSpPr>
          <p:cNvPr id="78" name="康帅slide15"/>
          <p:cNvSpPr txBox="1"/>
          <p:nvPr/>
        </p:nvSpPr>
        <p:spPr>
          <a:xfrm>
            <a:off x="5457019" y="4574270"/>
            <a:ext cx="3489635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79" name="康帅slide16"/>
          <p:cNvSpPr txBox="1"/>
          <p:nvPr/>
        </p:nvSpPr>
        <p:spPr>
          <a:xfrm flipH="1">
            <a:off x="9239184" y="4870146"/>
            <a:ext cx="1134923" cy="45466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锐智简" panose="00020600040101010101" charset="-122"/>
              </a:rPr>
              <a:t>添加标题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汉仪锐智简" panose="00020600040101010101" charset="-122"/>
            </a:endParaRPr>
          </a:p>
        </p:txBody>
      </p:sp>
      <p:sp>
        <p:nvSpPr>
          <p:cNvPr id="80" name="康帅slide17"/>
          <p:cNvSpPr txBox="1"/>
          <p:nvPr/>
        </p:nvSpPr>
        <p:spPr>
          <a:xfrm>
            <a:off x="765845" y="4574270"/>
            <a:ext cx="3489635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85" name="康帅slide18"/>
          <p:cNvSpPr txBox="1"/>
          <p:nvPr/>
        </p:nvSpPr>
        <p:spPr>
          <a:xfrm>
            <a:off x="2492811" y="908877"/>
            <a:ext cx="1558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 WORK PLAN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康帅slide5"/>
          <p:cNvSpPr txBox="1"/>
          <p:nvPr/>
        </p:nvSpPr>
        <p:spPr>
          <a:xfrm>
            <a:off x="9719068" y="485788"/>
            <a:ext cx="176618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YOUR LOGO 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康帅slide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4" r="2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康帅slide2"/>
          <p:cNvSpPr/>
          <p:nvPr/>
        </p:nvSpPr>
        <p:spPr>
          <a:xfrm>
            <a:off x="-2793" y="0"/>
            <a:ext cx="1219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4" name="康帅slide3"/>
          <p:cNvSpPr/>
          <p:nvPr/>
        </p:nvSpPr>
        <p:spPr>
          <a:xfrm>
            <a:off x="5590091" y="2046512"/>
            <a:ext cx="2802193" cy="3939048"/>
          </a:xfrm>
          <a:prstGeom prst="rect">
            <a:avLst/>
          </a:prstGeom>
          <a:solidFill>
            <a:srgbClr val="2472C7"/>
          </a:solidFill>
          <a:ln>
            <a:noFill/>
          </a:ln>
          <a:effectLst>
            <a:outerShdw blurRad="482600" sx="103000" sy="103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5" name="康帅slide4"/>
          <p:cNvSpPr/>
          <p:nvPr/>
        </p:nvSpPr>
        <p:spPr>
          <a:xfrm>
            <a:off x="8621564" y="1625210"/>
            <a:ext cx="2802193" cy="3939048"/>
          </a:xfrm>
          <a:prstGeom prst="rect">
            <a:avLst/>
          </a:prstGeom>
          <a:solidFill>
            <a:srgbClr val="0D5CB3"/>
          </a:solidFill>
          <a:ln>
            <a:solidFill>
              <a:schemeClr val="accent1"/>
            </a:solidFill>
          </a:ln>
          <a:effectLst>
            <a:outerShdw blurRad="482600" sx="103000" sy="103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cxnSp>
        <p:nvCxnSpPr>
          <p:cNvPr id="29" name="康帅slide5"/>
          <p:cNvCxnSpPr/>
          <p:nvPr/>
        </p:nvCxnSpPr>
        <p:spPr>
          <a:xfrm>
            <a:off x="1450507" y="2849903"/>
            <a:ext cx="3837346" cy="0"/>
          </a:xfrm>
          <a:prstGeom prst="line">
            <a:avLst/>
          </a:prstGeom>
          <a:ln>
            <a:solidFill>
              <a:srgbClr val="2472C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康帅slide6"/>
          <p:cNvSpPr/>
          <p:nvPr/>
        </p:nvSpPr>
        <p:spPr>
          <a:xfrm>
            <a:off x="601377" y="2200974"/>
            <a:ext cx="648929" cy="648929"/>
          </a:xfrm>
          <a:prstGeom prst="rect">
            <a:avLst/>
          </a:prstGeom>
          <a:solidFill>
            <a:srgbClr val="0D5CB3"/>
          </a:solidFill>
          <a:ln>
            <a:noFill/>
          </a:ln>
          <a:effectLst>
            <a:outerShdw blurRad="482600" sx="103000" sy="103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32" name="康帅slide7"/>
          <p:cNvSpPr txBox="1"/>
          <p:nvPr/>
        </p:nvSpPr>
        <p:spPr>
          <a:xfrm>
            <a:off x="601376" y="2275800"/>
            <a:ext cx="648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01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cxnSp>
        <p:nvCxnSpPr>
          <p:cNvPr id="41" name="康帅slide8"/>
          <p:cNvCxnSpPr/>
          <p:nvPr/>
        </p:nvCxnSpPr>
        <p:spPr>
          <a:xfrm>
            <a:off x="1450507" y="4410182"/>
            <a:ext cx="3837346" cy="0"/>
          </a:xfrm>
          <a:prstGeom prst="line">
            <a:avLst/>
          </a:prstGeom>
          <a:ln>
            <a:solidFill>
              <a:srgbClr val="2472C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康帅slide9"/>
          <p:cNvSpPr/>
          <p:nvPr/>
        </p:nvSpPr>
        <p:spPr>
          <a:xfrm>
            <a:off x="601377" y="3761253"/>
            <a:ext cx="648929" cy="648929"/>
          </a:xfrm>
          <a:prstGeom prst="rect">
            <a:avLst/>
          </a:prstGeom>
          <a:solidFill>
            <a:srgbClr val="2472C7"/>
          </a:solidFill>
          <a:ln>
            <a:noFill/>
          </a:ln>
          <a:effectLst>
            <a:outerShdw blurRad="482600" sx="103000" sy="103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49" name="康帅slide10"/>
          <p:cNvSpPr txBox="1"/>
          <p:nvPr/>
        </p:nvSpPr>
        <p:spPr>
          <a:xfrm>
            <a:off x="601376" y="3836079"/>
            <a:ext cx="648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02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cxnSp>
        <p:nvCxnSpPr>
          <p:cNvPr id="52" name="康帅slide11"/>
          <p:cNvCxnSpPr/>
          <p:nvPr/>
        </p:nvCxnSpPr>
        <p:spPr>
          <a:xfrm>
            <a:off x="1450507" y="5970461"/>
            <a:ext cx="3837346" cy="0"/>
          </a:xfrm>
          <a:prstGeom prst="line">
            <a:avLst/>
          </a:prstGeom>
          <a:ln>
            <a:solidFill>
              <a:srgbClr val="2472C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康帅slide12"/>
          <p:cNvSpPr/>
          <p:nvPr/>
        </p:nvSpPr>
        <p:spPr>
          <a:xfrm>
            <a:off x="601377" y="5321532"/>
            <a:ext cx="648929" cy="648929"/>
          </a:xfrm>
          <a:prstGeom prst="rect">
            <a:avLst/>
          </a:prstGeom>
          <a:solidFill>
            <a:srgbClr val="0D5CB3"/>
          </a:solidFill>
          <a:ln>
            <a:noFill/>
          </a:ln>
          <a:effectLst>
            <a:outerShdw blurRad="482600" sx="103000" sy="103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5" name="康帅slide13"/>
          <p:cNvSpPr txBox="1"/>
          <p:nvPr/>
        </p:nvSpPr>
        <p:spPr>
          <a:xfrm>
            <a:off x="601376" y="5396358"/>
            <a:ext cx="648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03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56" name="康帅slide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7" b="11627"/>
          <a:stretch>
            <a:fillRect/>
          </a:stretch>
        </p:blipFill>
        <p:spPr>
          <a:xfrm>
            <a:off x="8808376" y="1822852"/>
            <a:ext cx="2428568" cy="1678857"/>
          </a:xfrm>
          <a:custGeom>
            <a:avLst/>
            <a:gdLst>
              <a:gd name="connsiteX0" fmla="*/ 0 w 2428568"/>
              <a:gd name="connsiteY0" fmla="*/ 0 h 1678857"/>
              <a:gd name="connsiteX1" fmla="*/ 2428568 w 2428568"/>
              <a:gd name="connsiteY1" fmla="*/ 0 h 1678857"/>
              <a:gd name="connsiteX2" fmla="*/ 2428568 w 2428568"/>
              <a:gd name="connsiteY2" fmla="*/ 1678857 h 1678857"/>
              <a:gd name="connsiteX3" fmla="*/ 0 w 2428568"/>
              <a:gd name="connsiteY3" fmla="*/ 1678857 h 16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8568" h="1678857">
                <a:moveTo>
                  <a:pt x="0" y="0"/>
                </a:moveTo>
                <a:lnTo>
                  <a:pt x="2428568" y="0"/>
                </a:lnTo>
                <a:lnTo>
                  <a:pt x="2428568" y="1678857"/>
                </a:lnTo>
                <a:lnTo>
                  <a:pt x="0" y="1678857"/>
                </a:lnTo>
                <a:close/>
              </a:path>
            </a:pathLst>
          </a:custGeom>
        </p:spPr>
      </p:pic>
      <p:pic>
        <p:nvPicPr>
          <p:cNvPr id="57" name="康帅slide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8" b="11638"/>
          <a:stretch>
            <a:fillRect/>
          </a:stretch>
        </p:blipFill>
        <p:spPr>
          <a:xfrm>
            <a:off x="5776903" y="2244153"/>
            <a:ext cx="2428568" cy="1678857"/>
          </a:xfrm>
          <a:custGeom>
            <a:avLst/>
            <a:gdLst>
              <a:gd name="connsiteX0" fmla="*/ 0 w 2428568"/>
              <a:gd name="connsiteY0" fmla="*/ 0 h 1678857"/>
              <a:gd name="connsiteX1" fmla="*/ 2428568 w 2428568"/>
              <a:gd name="connsiteY1" fmla="*/ 0 h 1678857"/>
              <a:gd name="connsiteX2" fmla="*/ 2428568 w 2428568"/>
              <a:gd name="connsiteY2" fmla="*/ 1678857 h 1678857"/>
              <a:gd name="connsiteX3" fmla="*/ 0 w 2428568"/>
              <a:gd name="connsiteY3" fmla="*/ 1678857 h 16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8568" h="1678857">
                <a:moveTo>
                  <a:pt x="0" y="0"/>
                </a:moveTo>
                <a:lnTo>
                  <a:pt x="2428568" y="0"/>
                </a:lnTo>
                <a:lnTo>
                  <a:pt x="2428568" y="1678857"/>
                </a:lnTo>
                <a:lnTo>
                  <a:pt x="0" y="1678857"/>
                </a:lnTo>
                <a:close/>
              </a:path>
            </a:pathLst>
          </a:custGeom>
        </p:spPr>
      </p:pic>
      <p:sp>
        <p:nvSpPr>
          <p:cNvPr id="59" name="康帅slide16"/>
          <p:cNvSpPr txBox="1"/>
          <p:nvPr/>
        </p:nvSpPr>
        <p:spPr>
          <a:xfrm>
            <a:off x="1352901" y="2092192"/>
            <a:ext cx="3930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0" name="康帅slide17"/>
          <p:cNvSpPr txBox="1"/>
          <p:nvPr/>
        </p:nvSpPr>
        <p:spPr>
          <a:xfrm>
            <a:off x="1352901" y="3673035"/>
            <a:ext cx="3930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1" name="康帅slide18"/>
          <p:cNvSpPr txBox="1"/>
          <p:nvPr/>
        </p:nvSpPr>
        <p:spPr>
          <a:xfrm>
            <a:off x="1352901" y="5241092"/>
            <a:ext cx="3930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2" name="康帅slide19"/>
          <p:cNvSpPr/>
          <p:nvPr/>
        </p:nvSpPr>
        <p:spPr>
          <a:xfrm>
            <a:off x="6155274" y="4173249"/>
            <a:ext cx="1613648" cy="41656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472C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添加小标题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2472C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63" name="康帅slide20"/>
          <p:cNvSpPr txBox="1"/>
          <p:nvPr/>
        </p:nvSpPr>
        <p:spPr>
          <a:xfrm>
            <a:off x="5676815" y="4613841"/>
            <a:ext cx="2570566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4" name="康帅slide21"/>
          <p:cNvSpPr/>
          <p:nvPr/>
        </p:nvSpPr>
        <p:spPr>
          <a:xfrm>
            <a:off x="9195287" y="3723821"/>
            <a:ext cx="1613648" cy="41656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472C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添加小标题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2472C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65" name="康帅slide22"/>
          <p:cNvSpPr txBox="1"/>
          <p:nvPr/>
        </p:nvSpPr>
        <p:spPr>
          <a:xfrm>
            <a:off x="8716828" y="4164413"/>
            <a:ext cx="2570566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6" name="康帅slide23"/>
          <p:cNvSpPr/>
          <p:nvPr/>
        </p:nvSpPr>
        <p:spPr>
          <a:xfrm>
            <a:off x="328807" y="0"/>
            <a:ext cx="189353" cy="1118661"/>
          </a:xfrm>
          <a:prstGeom prst="rect">
            <a:avLst/>
          </a:pr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rgbClr val="2472C7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7" name="康帅slide24"/>
          <p:cNvSpPr txBox="1"/>
          <p:nvPr/>
        </p:nvSpPr>
        <p:spPr>
          <a:xfrm>
            <a:off x="601376" y="549275"/>
            <a:ext cx="2031325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工作计划</a:t>
            </a:r>
            <a:endParaRPr kumimoji="0" lang="en-US" altLang="zh-CN" sz="36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68" name="康帅slide25"/>
          <p:cNvSpPr txBox="1"/>
          <p:nvPr/>
        </p:nvSpPr>
        <p:spPr>
          <a:xfrm>
            <a:off x="2492811" y="908877"/>
            <a:ext cx="1558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 WORK PLAN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康帅slide5"/>
          <p:cNvSpPr txBox="1"/>
          <p:nvPr/>
        </p:nvSpPr>
        <p:spPr>
          <a:xfrm>
            <a:off x="9719068" y="485788"/>
            <a:ext cx="176618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YOUR LOGO 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康帅slide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4" r="2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康帅slide2"/>
          <p:cNvSpPr/>
          <p:nvPr/>
        </p:nvSpPr>
        <p:spPr>
          <a:xfrm>
            <a:off x="-2793" y="0"/>
            <a:ext cx="1219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cxnSp>
        <p:nvCxnSpPr>
          <p:cNvPr id="2" name="康帅slide3"/>
          <p:cNvCxnSpPr/>
          <p:nvPr/>
        </p:nvCxnSpPr>
        <p:spPr>
          <a:xfrm flipH="1">
            <a:off x="4474083" y="5228637"/>
            <a:ext cx="350383" cy="350383"/>
          </a:xfrm>
          <a:prstGeom prst="line">
            <a:avLst/>
          </a:prstGeom>
          <a:ln w="12700">
            <a:solidFill>
              <a:srgbClr val="2472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康帅slide4"/>
          <p:cNvCxnSpPr/>
          <p:nvPr/>
        </p:nvCxnSpPr>
        <p:spPr>
          <a:xfrm>
            <a:off x="7366000" y="5228637"/>
            <a:ext cx="350383" cy="350383"/>
          </a:xfrm>
          <a:prstGeom prst="line">
            <a:avLst/>
          </a:prstGeom>
          <a:ln w="12700">
            <a:solidFill>
              <a:srgbClr val="2472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康帅slide5"/>
          <p:cNvCxnSpPr/>
          <p:nvPr/>
        </p:nvCxnSpPr>
        <p:spPr>
          <a:xfrm flipH="1" flipV="1">
            <a:off x="4474083" y="2323760"/>
            <a:ext cx="350383" cy="350383"/>
          </a:xfrm>
          <a:prstGeom prst="line">
            <a:avLst/>
          </a:prstGeom>
          <a:ln w="12700">
            <a:solidFill>
              <a:srgbClr val="2472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康帅slide6"/>
          <p:cNvCxnSpPr/>
          <p:nvPr/>
        </p:nvCxnSpPr>
        <p:spPr>
          <a:xfrm flipH="1">
            <a:off x="1053296" y="5577603"/>
            <a:ext cx="3423169" cy="0"/>
          </a:xfrm>
          <a:prstGeom prst="line">
            <a:avLst/>
          </a:prstGeom>
          <a:ln w="12700">
            <a:solidFill>
              <a:srgbClr val="2472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康帅slide7"/>
          <p:cNvCxnSpPr/>
          <p:nvPr/>
        </p:nvCxnSpPr>
        <p:spPr>
          <a:xfrm flipH="1">
            <a:off x="1041722" y="2325177"/>
            <a:ext cx="3434743" cy="0"/>
          </a:xfrm>
          <a:prstGeom prst="line">
            <a:avLst/>
          </a:prstGeom>
          <a:ln w="12700">
            <a:solidFill>
              <a:srgbClr val="2472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康帅slide8"/>
          <p:cNvCxnSpPr/>
          <p:nvPr/>
        </p:nvCxnSpPr>
        <p:spPr>
          <a:xfrm flipV="1">
            <a:off x="7366000" y="2325983"/>
            <a:ext cx="350383" cy="350383"/>
          </a:xfrm>
          <a:prstGeom prst="line">
            <a:avLst/>
          </a:prstGeom>
          <a:ln w="12700">
            <a:solidFill>
              <a:srgbClr val="2472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康帅slide9"/>
          <p:cNvCxnSpPr/>
          <p:nvPr/>
        </p:nvCxnSpPr>
        <p:spPr>
          <a:xfrm>
            <a:off x="7714002" y="5577603"/>
            <a:ext cx="3420844" cy="0"/>
          </a:xfrm>
          <a:prstGeom prst="line">
            <a:avLst/>
          </a:prstGeom>
          <a:ln w="12700">
            <a:solidFill>
              <a:srgbClr val="2472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康帅slide10"/>
          <p:cNvCxnSpPr/>
          <p:nvPr/>
        </p:nvCxnSpPr>
        <p:spPr>
          <a:xfrm>
            <a:off x="7714002" y="2327469"/>
            <a:ext cx="3409269" cy="0"/>
          </a:xfrm>
          <a:prstGeom prst="line">
            <a:avLst/>
          </a:prstGeom>
          <a:ln w="12700">
            <a:solidFill>
              <a:srgbClr val="2472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康帅slide11"/>
          <p:cNvSpPr/>
          <p:nvPr/>
        </p:nvSpPr>
        <p:spPr>
          <a:xfrm>
            <a:off x="4514850" y="2383064"/>
            <a:ext cx="3162300" cy="3162300"/>
          </a:xfrm>
          <a:prstGeom prst="ellipse">
            <a:avLst/>
          </a:prstGeom>
          <a:noFill/>
          <a:ln w="12700">
            <a:solidFill>
              <a:srgbClr val="2472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12" name="康帅slide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6000" y="2694214"/>
            <a:ext cx="2540000" cy="2540000"/>
          </a:xfrm>
          <a:prstGeom prst="rect">
            <a:avLst/>
          </a:prstGeom>
        </p:spPr>
      </p:pic>
      <p:sp>
        <p:nvSpPr>
          <p:cNvPr id="13" name="康帅slide13"/>
          <p:cNvSpPr/>
          <p:nvPr/>
        </p:nvSpPr>
        <p:spPr>
          <a:xfrm>
            <a:off x="4637088" y="2505302"/>
            <a:ext cx="685800" cy="685800"/>
          </a:xfrm>
          <a:prstGeom prst="ellipse">
            <a:avLst/>
          </a:prstGeom>
          <a:solidFill>
            <a:srgbClr val="247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4" name="康帅slide14"/>
          <p:cNvSpPr/>
          <p:nvPr/>
        </p:nvSpPr>
        <p:spPr>
          <a:xfrm>
            <a:off x="6869114" y="2505302"/>
            <a:ext cx="685800" cy="685800"/>
          </a:xfrm>
          <a:prstGeom prst="ellipse">
            <a:avLst/>
          </a:prstGeom>
          <a:solidFill>
            <a:srgbClr val="247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5" name="康帅slide15"/>
          <p:cNvSpPr/>
          <p:nvPr/>
        </p:nvSpPr>
        <p:spPr>
          <a:xfrm>
            <a:off x="4637088" y="4737326"/>
            <a:ext cx="685800" cy="685800"/>
          </a:xfrm>
          <a:prstGeom prst="ellipse">
            <a:avLst/>
          </a:prstGeom>
          <a:solidFill>
            <a:srgbClr val="247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16" name="康帅slide16"/>
          <p:cNvSpPr/>
          <p:nvPr/>
        </p:nvSpPr>
        <p:spPr>
          <a:xfrm>
            <a:off x="6869114" y="4737326"/>
            <a:ext cx="685800" cy="685800"/>
          </a:xfrm>
          <a:prstGeom prst="ellipse">
            <a:avLst/>
          </a:prstGeom>
          <a:solidFill>
            <a:srgbClr val="247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阿里巴巴普惠体 R" panose="00020600040101010101" pitchFamily="18" charset="-122"/>
              <a:cs typeface="+mn-cs"/>
            </a:endParaRPr>
          </a:p>
        </p:txBody>
      </p:sp>
      <p:pic>
        <p:nvPicPr>
          <p:cNvPr id="28" name="康帅slide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8203" y="2682839"/>
            <a:ext cx="391526" cy="391526"/>
          </a:xfrm>
          <a:prstGeom prst="rect">
            <a:avLst/>
          </a:prstGeom>
        </p:spPr>
      </p:pic>
      <p:pic>
        <p:nvPicPr>
          <p:cNvPr id="29" name="康帅slide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1499" y="2634939"/>
            <a:ext cx="418149" cy="418149"/>
          </a:xfrm>
          <a:prstGeom prst="rect">
            <a:avLst/>
          </a:prstGeom>
        </p:spPr>
      </p:pic>
      <p:pic>
        <p:nvPicPr>
          <p:cNvPr id="30" name="康帅slide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24649" y="4877365"/>
            <a:ext cx="403365" cy="403365"/>
          </a:xfrm>
          <a:prstGeom prst="rect">
            <a:avLst/>
          </a:prstGeom>
        </p:spPr>
      </p:pic>
      <p:pic>
        <p:nvPicPr>
          <p:cNvPr id="31" name="康帅slide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89675" y="4891664"/>
            <a:ext cx="374766" cy="374766"/>
          </a:xfrm>
          <a:prstGeom prst="rect">
            <a:avLst/>
          </a:prstGeom>
        </p:spPr>
      </p:pic>
      <p:sp>
        <p:nvSpPr>
          <p:cNvPr id="32" name="康帅slide21"/>
          <p:cNvSpPr txBox="1"/>
          <p:nvPr/>
        </p:nvSpPr>
        <p:spPr>
          <a:xfrm>
            <a:off x="946499" y="1843645"/>
            <a:ext cx="157074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33" name="康帅slide22"/>
          <p:cNvSpPr txBox="1"/>
          <p:nvPr/>
        </p:nvSpPr>
        <p:spPr>
          <a:xfrm>
            <a:off x="929413" y="2392639"/>
            <a:ext cx="35645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8" name="康帅slide23"/>
          <p:cNvSpPr txBox="1"/>
          <p:nvPr/>
        </p:nvSpPr>
        <p:spPr>
          <a:xfrm>
            <a:off x="7778220" y="1843645"/>
            <a:ext cx="157074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59" name="康帅slide24"/>
          <p:cNvSpPr txBox="1"/>
          <p:nvPr/>
        </p:nvSpPr>
        <p:spPr>
          <a:xfrm>
            <a:off x="7761134" y="2392639"/>
            <a:ext cx="35645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0" name="康帅slide25"/>
          <p:cNvSpPr txBox="1"/>
          <p:nvPr/>
        </p:nvSpPr>
        <p:spPr>
          <a:xfrm>
            <a:off x="7778220" y="5726515"/>
            <a:ext cx="157074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61" name="康帅slide26"/>
          <p:cNvSpPr txBox="1"/>
          <p:nvPr/>
        </p:nvSpPr>
        <p:spPr>
          <a:xfrm>
            <a:off x="7776787" y="4246063"/>
            <a:ext cx="35645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6" name="康帅slide27"/>
          <p:cNvSpPr txBox="1"/>
          <p:nvPr/>
        </p:nvSpPr>
        <p:spPr>
          <a:xfrm>
            <a:off x="946499" y="5726515"/>
            <a:ext cx="157074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67" name="康帅slide28"/>
          <p:cNvSpPr txBox="1"/>
          <p:nvPr/>
        </p:nvSpPr>
        <p:spPr>
          <a:xfrm>
            <a:off x="1010558" y="4243437"/>
            <a:ext cx="35645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9" name="康帅slide29"/>
          <p:cNvSpPr/>
          <p:nvPr/>
        </p:nvSpPr>
        <p:spPr>
          <a:xfrm>
            <a:off x="328807" y="0"/>
            <a:ext cx="189353" cy="1118661"/>
          </a:xfrm>
          <a:prstGeom prst="rect">
            <a:avLst/>
          </a:pr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rgbClr val="2472C7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70" name="康帅slide30"/>
          <p:cNvSpPr txBox="1"/>
          <p:nvPr/>
        </p:nvSpPr>
        <p:spPr>
          <a:xfrm>
            <a:off x="601376" y="549275"/>
            <a:ext cx="2031325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工作计划</a:t>
            </a:r>
            <a:endParaRPr kumimoji="0" lang="en-US" altLang="zh-CN" sz="36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72" name="康帅slide31"/>
          <p:cNvSpPr txBox="1"/>
          <p:nvPr/>
        </p:nvSpPr>
        <p:spPr>
          <a:xfrm>
            <a:off x="2492811" y="908877"/>
            <a:ext cx="1558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 WORK PLAN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康帅slide5"/>
          <p:cNvSpPr txBox="1"/>
          <p:nvPr/>
        </p:nvSpPr>
        <p:spPr>
          <a:xfrm>
            <a:off x="9719068" y="485788"/>
            <a:ext cx="176618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YOUR LOGO 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康帅slide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4" r="2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康帅slide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" t="23680" r="68889" b="53306"/>
          <a:stretch>
            <a:fillRect/>
          </a:stretch>
        </p:blipFill>
        <p:spPr>
          <a:xfrm rot="19490888">
            <a:off x="-2152575" y="-384661"/>
            <a:ext cx="7315415" cy="6054275"/>
          </a:xfrm>
          <a:custGeom>
            <a:avLst/>
            <a:gdLst>
              <a:gd name="connsiteX0" fmla="*/ 3948464 w 7315415"/>
              <a:gd name="connsiteY0" fmla="*/ 0 h 6054275"/>
              <a:gd name="connsiteX1" fmla="*/ 7315415 w 7315415"/>
              <a:gd name="connsiteY1" fmla="*/ 2370889 h 6054275"/>
              <a:gd name="connsiteX2" fmla="*/ 7315415 w 7315415"/>
              <a:gd name="connsiteY2" fmla="*/ 6054275 h 6054275"/>
              <a:gd name="connsiteX3" fmla="*/ 634761 w 7315415"/>
              <a:gd name="connsiteY3" fmla="*/ 6054275 h 6054275"/>
              <a:gd name="connsiteX4" fmla="*/ 0 w 7315415"/>
              <a:gd name="connsiteY4" fmla="*/ 5607299 h 605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415" h="6054275">
                <a:moveTo>
                  <a:pt x="3948464" y="0"/>
                </a:moveTo>
                <a:lnTo>
                  <a:pt x="7315415" y="2370889"/>
                </a:lnTo>
                <a:lnTo>
                  <a:pt x="7315415" y="6054275"/>
                </a:lnTo>
                <a:lnTo>
                  <a:pt x="634761" y="6054275"/>
                </a:lnTo>
                <a:lnTo>
                  <a:pt x="0" y="5607299"/>
                </a:lnTo>
                <a:close/>
              </a:path>
            </a:pathLst>
          </a:custGeom>
        </p:spPr>
      </p:pic>
      <p:grpSp>
        <p:nvGrpSpPr>
          <p:cNvPr id="70" name="康帅slide4"/>
          <p:cNvGrpSpPr/>
          <p:nvPr/>
        </p:nvGrpSpPr>
        <p:grpSpPr>
          <a:xfrm flipH="1">
            <a:off x="4776715" y="2454503"/>
            <a:ext cx="2984529" cy="724770"/>
            <a:chOff x="2193134" y="1263481"/>
            <a:chExt cx="2532022" cy="864808"/>
          </a:xfrm>
        </p:grpSpPr>
        <p:cxnSp>
          <p:nvCxnSpPr>
            <p:cNvPr id="66" name="康帅slide4-1"/>
            <p:cNvCxnSpPr/>
            <p:nvPr/>
          </p:nvCxnSpPr>
          <p:spPr>
            <a:xfrm flipV="1">
              <a:off x="2413533" y="1687424"/>
              <a:ext cx="2311623" cy="10873"/>
            </a:xfrm>
            <a:prstGeom prst="line">
              <a:avLst/>
            </a:prstGeom>
            <a:ln w="15875">
              <a:solidFill>
                <a:srgbClr val="206F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康帅slide4-2"/>
            <p:cNvSpPr/>
            <p:nvPr/>
          </p:nvSpPr>
          <p:spPr>
            <a:xfrm rot="5400000">
              <a:off x="2193134" y="1263481"/>
              <a:ext cx="432404" cy="432404"/>
            </a:xfrm>
            <a:prstGeom prst="arc">
              <a:avLst/>
            </a:prstGeom>
            <a:ln w="15875">
              <a:solidFill>
                <a:srgbClr val="206F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阿里巴巴普惠体 2.0 55 Regular"/>
                <a:cs typeface="+mn-cs"/>
              </a:endParaRPr>
            </a:p>
          </p:txBody>
        </p:sp>
        <p:sp>
          <p:nvSpPr>
            <p:cNvPr id="69" name="康帅slide4-3"/>
            <p:cNvSpPr/>
            <p:nvPr/>
          </p:nvSpPr>
          <p:spPr>
            <a:xfrm>
              <a:off x="2193134" y="1695885"/>
              <a:ext cx="432404" cy="432404"/>
            </a:xfrm>
            <a:prstGeom prst="arc">
              <a:avLst/>
            </a:prstGeom>
            <a:ln w="15875">
              <a:solidFill>
                <a:srgbClr val="206F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阿里巴巴普惠体 2.0 55 Regular"/>
                <a:cs typeface="+mn-cs"/>
              </a:endParaRPr>
            </a:p>
          </p:txBody>
        </p:sp>
      </p:grpSp>
      <p:sp>
        <p:nvSpPr>
          <p:cNvPr id="2" name="康帅slide5"/>
          <p:cNvSpPr txBox="1"/>
          <p:nvPr/>
        </p:nvSpPr>
        <p:spPr>
          <a:xfrm>
            <a:off x="752868" y="727088"/>
            <a:ext cx="176618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YOUR LOGO 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27" name="康帅slide6"/>
          <p:cNvSpPr txBox="1"/>
          <p:nvPr/>
        </p:nvSpPr>
        <p:spPr>
          <a:xfrm>
            <a:off x="642250" y="2140146"/>
            <a:ext cx="5314050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HarmonyOS Sans SC Black" panose="00000A00000000000000" pitchFamily="2" charset="-122"/>
              </a:rPr>
              <a:t>感谢观看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>
                <a:outerShdw blurRad="165100" dist="88900" dir="1800000" algn="ctr" rotWithShape="0">
                  <a:srgbClr val="489FFE">
                    <a:alpha val="10588"/>
                  </a:srgbClr>
                </a:outerShdw>
              </a:effectLst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HarmonyOS Sans SC Black" panose="00000A00000000000000" pitchFamily="2" charset="-122"/>
            </a:endParaRPr>
          </a:p>
        </p:txBody>
      </p:sp>
      <p:sp>
        <p:nvSpPr>
          <p:cNvPr id="3" name="康帅slide7"/>
          <p:cNvSpPr txBox="1"/>
          <p:nvPr/>
        </p:nvSpPr>
        <p:spPr>
          <a:xfrm>
            <a:off x="752868" y="3486489"/>
            <a:ext cx="377485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阿里巴巴普惠体 2.0 45 Light"/>
                <a:ea typeface="阿里巴巴普惠体 2.0 115 Black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阿里巴巴普惠体 2.0 115 Black"/>
                <a:cs typeface="+mn-cs"/>
                <a:sym typeface="HarmonyOS Sans SC Black" panose="00000A00000000000000" pitchFamily="2" charset="-122"/>
              </a:rPr>
              <a:t>THANKS FOR WATCHING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阿里巴巴普惠体 2.0 115 Black"/>
              <a:cs typeface="+mn-cs"/>
              <a:sym typeface="HarmonyOS Sans SC Black" panose="00000A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06634" y="4760921"/>
            <a:ext cx="1701286" cy="369092"/>
            <a:chOff x="706634" y="4760921"/>
            <a:chExt cx="1701286" cy="369092"/>
          </a:xfrm>
        </p:grpSpPr>
        <p:sp>
          <p:nvSpPr>
            <p:cNvPr id="6" name="康帅slide3-1"/>
            <p:cNvSpPr/>
            <p:nvPr/>
          </p:nvSpPr>
          <p:spPr>
            <a:xfrm>
              <a:off x="706634" y="4760921"/>
              <a:ext cx="1701286" cy="369092"/>
            </a:xfrm>
            <a:prstGeom prst="roundRect">
              <a:avLst>
                <a:gd name="adj" fmla="val 50000"/>
              </a:avLst>
            </a:prstGeom>
            <a:solidFill>
              <a:srgbClr val="206F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阿里巴巴普惠体 2.0 55 Regular"/>
                <a:cs typeface="+mn-cs"/>
              </a:endParaRPr>
            </a:p>
          </p:txBody>
        </p:sp>
        <p:sp>
          <p:nvSpPr>
            <p:cNvPr id="7" name="康帅slide3-2"/>
            <p:cNvSpPr txBox="1"/>
            <p:nvPr/>
          </p:nvSpPr>
          <p:spPr>
            <a:xfrm>
              <a:off x="739276" y="4776190"/>
              <a:ext cx="16360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  <a:sym typeface="阿里巴巴普惠体 R" panose="00020600040101010101" pitchFamily="18" charset="-122"/>
                </a:rPr>
                <a:t>汇报</a:t>
              </a:r>
              <a:r>
                <a: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  <a:sym typeface="阿里巴巴普惠体 R" panose="00020600040101010101" pitchFamily="18" charset="-122"/>
                </a:rPr>
                <a:t>人：稻小壳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阿里巴巴普惠体 R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康帅slide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4" r="2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康帅slide2"/>
          <p:cNvSpPr/>
          <p:nvPr/>
        </p:nvSpPr>
        <p:spPr>
          <a:xfrm>
            <a:off x="-2793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49" name="康帅slide3"/>
          <p:cNvPicPr>
            <a:picLocks noChangeAspect="1"/>
          </p:cNvPicPr>
          <p:nvPr/>
        </p:nvPicPr>
        <p:blipFill rotWithShape="1">
          <a:blip r:embed="rId2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568"/>
            <a:ext cx="7528549" cy="6853432"/>
          </a:xfrm>
          <a:custGeom>
            <a:avLst/>
            <a:gdLst>
              <a:gd name="connsiteX0" fmla="*/ 1087863 w 7455118"/>
              <a:gd name="connsiteY0" fmla="*/ 0 h 6853432"/>
              <a:gd name="connsiteX1" fmla="*/ 7455118 w 7455118"/>
              <a:gd name="connsiteY1" fmla="*/ 0 h 6853432"/>
              <a:gd name="connsiteX2" fmla="*/ 3290121 w 7455118"/>
              <a:gd name="connsiteY2" fmla="*/ 6853432 h 6853432"/>
              <a:gd name="connsiteX3" fmla="*/ 0 w 7455118"/>
              <a:gd name="connsiteY3" fmla="*/ 6853432 h 6853432"/>
              <a:gd name="connsiteX4" fmla="*/ 0 w 7455118"/>
              <a:gd name="connsiteY4" fmla="*/ 1697092 h 6853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55118" h="6853432">
                <a:moveTo>
                  <a:pt x="1087863" y="0"/>
                </a:moveTo>
                <a:lnTo>
                  <a:pt x="7455118" y="0"/>
                </a:lnTo>
                <a:lnTo>
                  <a:pt x="3290121" y="6853432"/>
                </a:lnTo>
                <a:lnTo>
                  <a:pt x="0" y="6853432"/>
                </a:lnTo>
                <a:lnTo>
                  <a:pt x="0" y="1697092"/>
                </a:lnTo>
                <a:close/>
              </a:path>
            </a:pathLst>
          </a:custGeom>
        </p:spPr>
      </p:pic>
      <p:sp>
        <p:nvSpPr>
          <p:cNvPr id="50" name="康帅slide4"/>
          <p:cNvSpPr/>
          <p:nvPr/>
        </p:nvSpPr>
        <p:spPr>
          <a:xfrm flipH="1" flipV="1">
            <a:off x="2538178" y="4622662"/>
            <a:ext cx="2448060" cy="2235338"/>
          </a:xfrm>
          <a:custGeom>
            <a:avLst/>
            <a:gdLst>
              <a:gd name="connsiteX0" fmla="*/ 1083462 w 2448060"/>
              <a:gd name="connsiteY0" fmla="*/ 2235338 h 2235338"/>
              <a:gd name="connsiteX1" fmla="*/ 0 w 2448060"/>
              <a:gd name="connsiteY1" fmla="*/ 2235338 h 2235338"/>
              <a:gd name="connsiteX2" fmla="*/ 1364598 w 2448060"/>
              <a:gd name="connsiteY2" fmla="*/ 0 h 2235338"/>
              <a:gd name="connsiteX3" fmla="*/ 2448060 w 2448060"/>
              <a:gd name="connsiteY3" fmla="*/ 0 h 223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8060" h="2235338">
                <a:moveTo>
                  <a:pt x="1083462" y="2235338"/>
                </a:moveTo>
                <a:lnTo>
                  <a:pt x="0" y="2235338"/>
                </a:lnTo>
                <a:lnTo>
                  <a:pt x="1364598" y="0"/>
                </a:lnTo>
                <a:lnTo>
                  <a:pt x="2448060" y="0"/>
                </a:lnTo>
                <a:close/>
              </a:path>
            </a:pathLst>
          </a:cu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chemeClr val="accent2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51" name="康帅slide5"/>
          <p:cNvSpPr/>
          <p:nvPr/>
        </p:nvSpPr>
        <p:spPr>
          <a:xfrm flipH="1" flipV="1">
            <a:off x="4858417" y="1"/>
            <a:ext cx="2116807" cy="1692767"/>
          </a:xfrm>
          <a:custGeom>
            <a:avLst/>
            <a:gdLst>
              <a:gd name="connsiteX0" fmla="*/ 1083427 w 2116807"/>
              <a:gd name="connsiteY0" fmla="*/ 1692767 h 1692767"/>
              <a:gd name="connsiteX1" fmla="*/ 0 w 2116807"/>
              <a:gd name="connsiteY1" fmla="*/ 1692767 h 1692767"/>
              <a:gd name="connsiteX2" fmla="*/ 1033380 w 2116807"/>
              <a:gd name="connsiteY2" fmla="*/ 0 h 1692767"/>
              <a:gd name="connsiteX3" fmla="*/ 2116807 w 2116807"/>
              <a:gd name="connsiteY3" fmla="*/ 0 h 169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6807" h="1692767">
                <a:moveTo>
                  <a:pt x="1083427" y="1692767"/>
                </a:moveTo>
                <a:lnTo>
                  <a:pt x="0" y="1692767"/>
                </a:lnTo>
                <a:lnTo>
                  <a:pt x="1033380" y="0"/>
                </a:lnTo>
                <a:lnTo>
                  <a:pt x="2116807" y="0"/>
                </a:lnTo>
                <a:close/>
              </a:path>
            </a:pathLst>
          </a:custGeom>
          <a:gradFill flip="none" rotWithShape="0">
            <a:gsLst>
              <a:gs pos="100000">
                <a:schemeClr val="accent2"/>
              </a:gs>
              <a:gs pos="0">
                <a:schemeClr val="accent1">
                  <a:alpha val="50000"/>
                </a:schemeClr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52" name="康帅slide6"/>
          <p:cNvSpPr/>
          <p:nvPr/>
        </p:nvSpPr>
        <p:spPr>
          <a:xfrm flipH="1" flipV="1">
            <a:off x="4531269" y="1"/>
            <a:ext cx="864076" cy="1393477"/>
          </a:xfrm>
          <a:custGeom>
            <a:avLst/>
            <a:gdLst>
              <a:gd name="connsiteX0" fmla="*/ 13407 w 864076"/>
              <a:gd name="connsiteY0" fmla="*/ 1393477 h 1393477"/>
              <a:gd name="connsiteX1" fmla="*/ 0 w 864076"/>
              <a:gd name="connsiteY1" fmla="*/ 1393477 h 1393477"/>
              <a:gd name="connsiteX2" fmla="*/ 850669 w 864076"/>
              <a:gd name="connsiteY2" fmla="*/ 0 h 1393477"/>
              <a:gd name="connsiteX3" fmla="*/ 864076 w 864076"/>
              <a:gd name="connsiteY3" fmla="*/ 0 h 13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076" h="1393477">
                <a:moveTo>
                  <a:pt x="13407" y="1393477"/>
                </a:moveTo>
                <a:lnTo>
                  <a:pt x="0" y="1393477"/>
                </a:lnTo>
                <a:lnTo>
                  <a:pt x="850669" y="0"/>
                </a:lnTo>
                <a:lnTo>
                  <a:pt x="864076" y="0"/>
                </a:lnTo>
                <a:close/>
              </a:path>
            </a:pathLst>
          </a:custGeom>
          <a:solidFill>
            <a:srgbClr val="000000"/>
          </a:soli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53" name="康帅slide7"/>
          <p:cNvSpPr/>
          <p:nvPr/>
        </p:nvSpPr>
        <p:spPr>
          <a:xfrm flipH="1" flipV="1">
            <a:off x="45847" y="0"/>
            <a:ext cx="458926" cy="751761"/>
          </a:xfrm>
          <a:custGeom>
            <a:avLst/>
            <a:gdLst>
              <a:gd name="connsiteX0" fmla="*/ 13407 w 458926"/>
              <a:gd name="connsiteY0" fmla="*/ 751761 h 751761"/>
              <a:gd name="connsiteX1" fmla="*/ 0 w 458926"/>
              <a:gd name="connsiteY1" fmla="*/ 751761 h 751761"/>
              <a:gd name="connsiteX2" fmla="*/ 458926 w 458926"/>
              <a:gd name="connsiteY2" fmla="*/ 0 h 751761"/>
              <a:gd name="connsiteX3" fmla="*/ 458926 w 458926"/>
              <a:gd name="connsiteY3" fmla="*/ 21962 h 75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926" h="751761">
                <a:moveTo>
                  <a:pt x="13407" y="751761"/>
                </a:moveTo>
                <a:lnTo>
                  <a:pt x="0" y="751761"/>
                </a:lnTo>
                <a:lnTo>
                  <a:pt x="458926" y="0"/>
                </a:lnTo>
                <a:lnTo>
                  <a:pt x="458926" y="21962"/>
                </a:lnTo>
                <a:close/>
              </a:path>
            </a:pathLst>
          </a:custGeom>
          <a:solidFill>
            <a:srgbClr val="000000"/>
          </a:soli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55" name="康帅slide9"/>
          <p:cNvSpPr/>
          <p:nvPr/>
        </p:nvSpPr>
        <p:spPr>
          <a:xfrm flipH="1" flipV="1">
            <a:off x="2793" y="370535"/>
            <a:ext cx="1512259" cy="2477211"/>
          </a:xfrm>
          <a:custGeom>
            <a:avLst/>
            <a:gdLst>
              <a:gd name="connsiteX0" fmla="*/ 1083427 w 1512259"/>
              <a:gd name="connsiteY0" fmla="*/ 2477211 h 2477211"/>
              <a:gd name="connsiteX1" fmla="*/ 0 w 1512259"/>
              <a:gd name="connsiteY1" fmla="*/ 2477211 h 2477211"/>
              <a:gd name="connsiteX2" fmla="*/ 1512259 w 1512259"/>
              <a:gd name="connsiteY2" fmla="*/ 0 h 2477211"/>
              <a:gd name="connsiteX3" fmla="*/ 1512259 w 1512259"/>
              <a:gd name="connsiteY3" fmla="*/ 1774747 h 2477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2259" h="2477211">
                <a:moveTo>
                  <a:pt x="1083427" y="2477211"/>
                </a:moveTo>
                <a:lnTo>
                  <a:pt x="0" y="2477211"/>
                </a:lnTo>
                <a:lnTo>
                  <a:pt x="1512259" y="0"/>
                </a:lnTo>
                <a:lnTo>
                  <a:pt x="1512259" y="1774747"/>
                </a:lnTo>
                <a:close/>
              </a:path>
            </a:pathLst>
          </a:cu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chemeClr val="accent2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7" name="康帅slide10"/>
          <p:cNvSpPr txBox="1"/>
          <p:nvPr/>
        </p:nvSpPr>
        <p:spPr>
          <a:xfrm>
            <a:off x="7634606" y="1415643"/>
            <a:ext cx="896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kern="0" cap="none" spc="0" normalizeH="0" baseline="0">
                <a:ln>
                  <a:noFill/>
                </a:ln>
                <a:solidFill>
                  <a:srgbClr val="1967B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>
                <a:ln>
                  <a:noFill/>
                </a:ln>
                <a:solidFill>
                  <a:srgbClr val="1967B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rgbClr val="1967BD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58" name="康帅slide11"/>
          <p:cNvCxnSpPr/>
          <p:nvPr/>
        </p:nvCxnSpPr>
        <p:spPr>
          <a:xfrm rot="20820000" flipH="1">
            <a:off x="8277553" y="1824999"/>
            <a:ext cx="284921" cy="284921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康帅slide12"/>
          <p:cNvCxnSpPr/>
          <p:nvPr/>
        </p:nvCxnSpPr>
        <p:spPr>
          <a:xfrm>
            <a:off x="7762135" y="3102752"/>
            <a:ext cx="18869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康帅slide13"/>
          <p:cNvSpPr txBox="1"/>
          <p:nvPr/>
        </p:nvSpPr>
        <p:spPr>
          <a:xfrm>
            <a:off x="9767540" y="1415643"/>
            <a:ext cx="896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kern="0" cap="none" spc="0" normalizeH="0" baseline="0">
                <a:ln>
                  <a:noFill/>
                </a:ln>
                <a:solidFill>
                  <a:srgbClr val="1967B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>
                <a:ln>
                  <a:noFill/>
                </a:ln>
                <a:solidFill>
                  <a:srgbClr val="1967B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rgbClr val="1967BD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64" name="康帅slide14"/>
          <p:cNvCxnSpPr/>
          <p:nvPr/>
        </p:nvCxnSpPr>
        <p:spPr>
          <a:xfrm rot="20820000" flipH="1">
            <a:off x="10410487" y="1824999"/>
            <a:ext cx="284921" cy="284921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康帅slide15"/>
          <p:cNvCxnSpPr/>
          <p:nvPr/>
        </p:nvCxnSpPr>
        <p:spPr>
          <a:xfrm>
            <a:off x="9895069" y="3102752"/>
            <a:ext cx="18869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康帅slide16"/>
          <p:cNvSpPr txBox="1"/>
          <p:nvPr/>
        </p:nvSpPr>
        <p:spPr>
          <a:xfrm>
            <a:off x="7634606" y="3695709"/>
            <a:ext cx="896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kern="0" cap="none" spc="0" normalizeH="0" baseline="0">
                <a:ln>
                  <a:noFill/>
                </a:ln>
                <a:solidFill>
                  <a:srgbClr val="1967B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>
                <a:ln>
                  <a:noFill/>
                </a:ln>
                <a:solidFill>
                  <a:srgbClr val="1967B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rgbClr val="1967BD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75" name="康帅slide17"/>
          <p:cNvCxnSpPr/>
          <p:nvPr/>
        </p:nvCxnSpPr>
        <p:spPr>
          <a:xfrm rot="20820000" flipH="1">
            <a:off x="8277553" y="4105065"/>
            <a:ext cx="284921" cy="284921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康帅slide18"/>
          <p:cNvCxnSpPr/>
          <p:nvPr/>
        </p:nvCxnSpPr>
        <p:spPr>
          <a:xfrm>
            <a:off x="7762135" y="5382818"/>
            <a:ext cx="18869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康帅slide19"/>
          <p:cNvSpPr txBox="1"/>
          <p:nvPr/>
        </p:nvSpPr>
        <p:spPr>
          <a:xfrm>
            <a:off x="9767540" y="3695709"/>
            <a:ext cx="896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0" i="0" u="none" strike="noStrike" kern="0" cap="none" spc="0" normalizeH="0" baseline="0">
                <a:ln>
                  <a:solidFill>
                    <a:prstClr val="white"/>
                  </a:solidFill>
                </a:ln>
                <a:gradFill>
                  <a:gsLst>
                    <a:gs pos="41948">
                      <a:srgbClr val="2472C7"/>
                    </a:gs>
                    <a:gs pos="72700">
                      <a:srgbClr val="0D5CB3"/>
                    </a:gs>
                    <a:gs pos="100000">
                      <a:srgbClr val="01448D"/>
                    </a:gs>
                    <a:gs pos="0">
                      <a:srgbClr val="4C97EA"/>
                    </a:gs>
                  </a:gsLst>
                  <a:lin ang="2700000" scaled="0"/>
                </a:gradFill>
                <a:effectLst>
                  <a:outerShdw dist="254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>
                <a:ln>
                  <a:noFill/>
                </a:ln>
                <a:solidFill>
                  <a:srgbClr val="1967BD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04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rgbClr val="1967BD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81" name="康帅slide20"/>
          <p:cNvCxnSpPr/>
          <p:nvPr/>
        </p:nvCxnSpPr>
        <p:spPr>
          <a:xfrm rot="20820000" flipH="1">
            <a:off x="10410487" y="4105065"/>
            <a:ext cx="284921" cy="284921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康帅slide21"/>
          <p:cNvCxnSpPr/>
          <p:nvPr/>
        </p:nvCxnSpPr>
        <p:spPr>
          <a:xfrm>
            <a:off x="9895069" y="5382818"/>
            <a:ext cx="18869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康帅slide31"/>
          <p:cNvSpPr txBox="1"/>
          <p:nvPr/>
        </p:nvSpPr>
        <p:spPr>
          <a:xfrm>
            <a:off x="7643380" y="2098353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项目介绍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95" name="康帅slide32"/>
          <p:cNvSpPr txBox="1"/>
          <p:nvPr/>
        </p:nvSpPr>
        <p:spPr>
          <a:xfrm>
            <a:off x="9795766" y="2104490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工程进展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96" name="康帅slide33"/>
          <p:cNvSpPr txBox="1"/>
          <p:nvPr/>
        </p:nvSpPr>
        <p:spPr>
          <a:xfrm>
            <a:off x="7587929" y="4406049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现场情况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97" name="康帅slide34"/>
          <p:cNvSpPr txBox="1"/>
          <p:nvPr/>
        </p:nvSpPr>
        <p:spPr>
          <a:xfrm>
            <a:off x="9740315" y="4412186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工作计划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98" name="康帅slide35"/>
          <p:cNvSpPr txBox="1"/>
          <p:nvPr/>
        </p:nvSpPr>
        <p:spPr>
          <a:xfrm>
            <a:off x="7649777" y="2649379"/>
            <a:ext cx="16834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PROJECT INTRODUCTION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9" name="康帅slide36"/>
          <p:cNvSpPr txBox="1"/>
          <p:nvPr/>
        </p:nvSpPr>
        <p:spPr>
          <a:xfrm>
            <a:off x="9841741" y="2645110"/>
            <a:ext cx="16209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PROJECT PROGRESS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0" name="康帅slide37"/>
          <p:cNvSpPr txBox="1"/>
          <p:nvPr/>
        </p:nvSpPr>
        <p:spPr>
          <a:xfrm>
            <a:off x="9803246" y="4927575"/>
            <a:ext cx="1558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 WORK PLAN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1" name="康帅slide38"/>
          <p:cNvSpPr txBox="1"/>
          <p:nvPr/>
        </p:nvSpPr>
        <p:spPr>
          <a:xfrm>
            <a:off x="7587929" y="4929269"/>
            <a:ext cx="16834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 SCENE IS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康帅slide31"/>
          <p:cNvSpPr txBox="1"/>
          <p:nvPr/>
        </p:nvSpPr>
        <p:spPr>
          <a:xfrm>
            <a:off x="2090305" y="2413337"/>
            <a:ext cx="1723549" cy="10156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目录</a:t>
            </a:r>
            <a:endParaRPr kumimoji="0" lang="en-US" altLang="zh-CN" sz="60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稻壳康帅1"/>
          <p:cNvGrpSpPr/>
          <p:nvPr/>
        </p:nvGrpSpPr>
        <p:grpSpPr>
          <a:xfrm>
            <a:off x="-25400" y="546735"/>
            <a:ext cx="7324090" cy="467995"/>
            <a:chOff x="0" y="861"/>
            <a:chExt cx="11534" cy="737"/>
          </a:xfrm>
        </p:grpSpPr>
        <p:sp>
          <p:nvSpPr>
            <p:cNvPr id="12" name="稻壳康帅1-1"/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60S" panose="00020600040101010101" charset="-122"/>
              </a:endParaRPr>
            </a:p>
          </p:txBody>
        </p:sp>
        <p:sp>
          <p:nvSpPr>
            <p:cNvPr id="13" name="稻壳康帅1-2"/>
            <p:cNvSpPr txBox="1"/>
            <p:nvPr/>
          </p:nvSpPr>
          <p:spPr>
            <a:xfrm>
              <a:off x="166" y="869"/>
              <a:ext cx="6631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稻壳儿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PPT</a:t>
              </a: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模板使用说明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60S" panose="00020600040101010101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4" name="稻壳康帅1-3"/>
            <p:cNvSpPr txBox="1"/>
            <p:nvPr/>
          </p:nvSpPr>
          <p:spPr>
            <a:xfrm>
              <a:off x="5474" y="1013"/>
              <a:ext cx="606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10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（本页为说明页，用户使用模板时可删除本页内容）</a:t>
              </a:r>
              <a:endParaRPr kumimoji="0" lang="zh-CN" altLang="en-US" sz="1200" b="0" i="0" u="none" strike="noStrike" kern="1200" cap="none" spc="100" normalizeH="0" baseline="0" noProof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60S" panose="00020600040101010101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7" name="稻壳康帅2"/>
          <p:cNvSpPr txBox="1"/>
          <p:nvPr/>
        </p:nvSpPr>
        <p:spPr>
          <a:xfrm>
            <a:off x="650875" y="1403350"/>
            <a:ext cx="987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2832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60S" panose="00020600040101010101" charset="-122"/>
                <a:sym typeface="思源黑体 CN Normal" panose="020B0400000000000000" pitchFamily="34" charset="-122"/>
              </a:rPr>
              <a:t>01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FF2832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汉仪旗黑-60S" panose="00020600040101010101" charset="-122"/>
              <a:sym typeface="思源黑体 CN Normal" panose="020B0400000000000000" pitchFamily="34" charset="-122"/>
            </a:endParaRPr>
          </a:p>
        </p:txBody>
      </p:sp>
      <p:grpSp>
        <p:nvGrpSpPr>
          <p:cNvPr id="48" name="稻壳康帅3"/>
          <p:cNvGrpSpPr/>
          <p:nvPr/>
        </p:nvGrpSpPr>
        <p:grpSpPr>
          <a:xfrm>
            <a:off x="648970" y="3333496"/>
            <a:ext cx="3161665" cy="638810"/>
            <a:chOff x="1163" y="3615"/>
            <a:chExt cx="4979" cy="1006"/>
          </a:xfrm>
        </p:grpSpPr>
        <p:sp>
          <p:nvSpPr>
            <p:cNvPr id="49" name="稻壳康帅3-1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中文｜字体名称</a:t>
              </a: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60S" panose="00020600040101010101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3" name="稻壳康帅3-2"/>
            <p:cNvSpPr txBox="1"/>
            <p:nvPr/>
          </p:nvSpPr>
          <p:spPr>
            <a:xfrm>
              <a:off x="1163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思源黑体 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CN Bold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汉仪旗黑-60S" panose="00020600040101010101" charset="-122"/>
                <a:sym typeface="思源黑体 CN Normal" panose="020B0400000000000000" pitchFamily="34" charset="-122"/>
              </a:endParaRPr>
            </a:p>
          </p:txBody>
        </p:sp>
        <p:cxnSp>
          <p:nvCxnSpPr>
            <p:cNvPr id="54" name="稻壳康帅3-3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稻壳康帅4"/>
          <p:cNvCxnSpPr/>
          <p:nvPr/>
        </p:nvCxnSpPr>
        <p:spPr>
          <a:xfrm>
            <a:off x="4246245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稻壳康帅5"/>
          <p:cNvSpPr txBox="1"/>
          <p:nvPr/>
        </p:nvSpPr>
        <p:spPr>
          <a:xfrm>
            <a:off x="4480560" y="1403350"/>
            <a:ext cx="987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2832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60S" panose="00020600040101010101" charset="-122"/>
                <a:sym typeface="思源黑体 CN Normal" panose="020B0400000000000000" pitchFamily="34" charset="-122"/>
              </a:rPr>
              <a:t>02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FF2832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汉仪旗黑-60S" panose="00020600040101010101" charset="-122"/>
              <a:sym typeface="思源黑体 CN Normal" panose="020B0400000000000000" pitchFamily="34" charset="-122"/>
            </a:endParaRPr>
          </a:p>
        </p:txBody>
      </p:sp>
      <p:grpSp>
        <p:nvGrpSpPr>
          <p:cNvPr id="70" name="稻壳康帅6"/>
          <p:cNvGrpSpPr/>
          <p:nvPr/>
        </p:nvGrpSpPr>
        <p:grpSpPr>
          <a:xfrm>
            <a:off x="4480560" y="2251075"/>
            <a:ext cx="3230880" cy="713740"/>
            <a:chOff x="7197" y="3533"/>
            <a:chExt cx="5088" cy="1124"/>
          </a:xfrm>
        </p:grpSpPr>
        <p:sp>
          <p:nvSpPr>
            <p:cNvPr id="68" name="稻壳康帅6-1"/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图片：</a:t>
              </a:r>
              <a:endParaRPr kumimoji="0" lang="zh-CN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60S" panose="00020600040101010101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9" name="稻壳康帅6-2"/>
            <p:cNvSpPr txBox="1"/>
            <p:nvPr/>
          </p:nvSpPr>
          <p:spPr>
            <a:xfrm>
              <a:off x="7197" y="3977"/>
              <a:ext cx="5088" cy="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模板中使用的图片来源于【</a:t>
              </a:r>
              <a:r>
                <a:rPr kumimoji="0" lang="en-US" altLang="zh-CN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freepik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】，该图片具有CC0共享协议，您可在遵循CC0共享协议的情况下使用。</a:t>
              </a: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60S" panose="00020600040101010101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78" name="稻壳康帅7"/>
          <p:cNvGrpSpPr/>
          <p:nvPr/>
        </p:nvGrpSpPr>
        <p:grpSpPr>
          <a:xfrm>
            <a:off x="4480560" y="3213100"/>
            <a:ext cx="3230880" cy="676910"/>
            <a:chOff x="7197" y="4715"/>
            <a:chExt cx="5088" cy="1066"/>
          </a:xfrm>
        </p:grpSpPr>
        <p:sp>
          <p:nvSpPr>
            <p:cNvPr id="75" name="稻壳康帅7-1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素材：</a:t>
              </a:r>
              <a:endParaRPr kumimoji="0" lang="zh-CN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60S" panose="00020600040101010101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7" name="稻壳康帅7-2"/>
            <p:cNvSpPr txBox="1"/>
            <p:nvPr/>
          </p:nvSpPr>
          <p:spPr>
            <a:xfrm>
              <a:off x="7197" y="5101"/>
              <a:ext cx="5088" cy="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模板中使用的素材来源于【</a:t>
              </a:r>
              <a:r>
                <a:rPr kumimoji="0" lang="en-US" altLang="zh-CN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freepik</a:t>
              </a: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】，该素材具有CC0共享协议，您可在遵循CC0共享协议的情况下使用。</a:t>
              </a: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60S" panose="00020600040101010101" charset="-122"/>
                <a:sym typeface="思源黑体 CN Normal" panose="020B0400000000000000" pitchFamily="34" charset="-122"/>
              </a:endParaRPr>
            </a:p>
          </p:txBody>
        </p:sp>
      </p:grpSp>
      <p:cxnSp>
        <p:nvCxnSpPr>
          <p:cNvPr id="85" name="稻壳康帅8"/>
          <p:cNvCxnSpPr/>
          <p:nvPr/>
        </p:nvCxnSpPr>
        <p:spPr>
          <a:xfrm>
            <a:off x="8001635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稻壳康帅9"/>
          <p:cNvGrpSpPr/>
          <p:nvPr/>
        </p:nvGrpSpPr>
        <p:grpSpPr>
          <a:xfrm>
            <a:off x="8291195" y="1403350"/>
            <a:ext cx="3253105" cy="4365625"/>
            <a:chOff x="13198" y="2210"/>
            <a:chExt cx="5123" cy="6875"/>
          </a:xfrm>
        </p:grpSpPr>
        <p:grpSp>
          <p:nvGrpSpPr>
            <p:cNvPr id="90" name="组合 89"/>
            <p:cNvGrpSpPr/>
            <p:nvPr/>
          </p:nvGrpSpPr>
          <p:grpSpPr>
            <a:xfrm>
              <a:off x="13198" y="2210"/>
              <a:ext cx="3253" cy="1016"/>
              <a:chOff x="1213" y="2210"/>
              <a:chExt cx="3253" cy="1016"/>
            </a:xfrm>
          </p:grpSpPr>
          <p:sp>
            <p:nvSpPr>
              <p:cNvPr id="91" name="稻壳康帅9-1"/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600" b="1" i="0" u="none" strike="noStrike" kern="1200" cap="none" spc="0" normalizeH="0" baseline="0" noProof="0">
                    <a:ln>
                      <a:noFill/>
                    </a:ln>
                    <a:solidFill>
                      <a:srgbClr val="FF2832"/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汉仪旗黑-60S" panose="00020600040101010101" charset="-122"/>
                    <a:sym typeface="思源黑体 CN Normal" panose="020B0400000000000000" pitchFamily="34" charset="-122"/>
                  </a:rPr>
                  <a:t>03</a:t>
                </a: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srgbClr val="FF2832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92" name="稻壳康帅9-2"/>
              <p:cNvSpPr txBox="1"/>
              <p:nvPr/>
            </p:nvSpPr>
            <p:spPr>
              <a:xfrm>
                <a:off x="2180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思源黑体 CN Light" panose="020B0300000000000000" pitchFamily="34" charset="-122"/>
                    <a:ea typeface="思源黑体 CN Light" panose="020B0300000000000000" pitchFamily="34" charset="-122"/>
                    <a:cs typeface="汉仪旗黑-60S" panose="00020600040101010101" charset="-122"/>
                    <a:sym typeface="思源黑体 CN Normal" panose="020B0400000000000000" pitchFamily="34" charset="-122"/>
                  </a:rPr>
                  <a:t>母版说明</a:t>
                </a: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95" name="稻壳康帅9-3"/>
            <p:cNvSpPr txBox="1"/>
            <p:nvPr/>
          </p:nvSpPr>
          <p:spPr>
            <a:xfrm>
              <a:off x="13233" y="3478"/>
              <a:ext cx="5088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使用本套PPT模板时，若在操作界面鼠标不可选取的内容，可以在幻灯片母版中进行查看和编辑，具体操作如下：</a:t>
              </a: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60S" panose="00020600040101010101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97" name="稻壳康帅9-4"/>
            <p:cNvSpPr txBox="1"/>
            <p:nvPr/>
          </p:nvSpPr>
          <p:spPr>
            <a:xfrm>
              <a:off x="13199" y="4314"/>
              <a:ext cx="5088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1、点击【视图】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60S" panose="00020600040101010101" charset="-122"/>
                <a:sym typeface="思源黑体 CN Normal" panose="020B0400000000000000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2、选择【幻灯片母版】，即可查看母版内容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60S" panose="00020600040101010101" charset="-122"/>
                <a:sym typeface="思源黑体 CN Normal" panose="020B0400000000000000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3、查看/编辑完成后，点击【关闭】即可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60S" panose="00020600040101010101" charset="-122"/>
                <a:sym typeface="思源黑体 CN Normal" panose="020B0400000000000000" pitchFamily="34" charset="-122"/>
              </a:endParaRPr>
            </a:p>
          </p:txBody>
        </p:sp>
        <p:pic>
          <p:nvPicPr>
            <p:cNvPr id="105" name="稻壳康帅9-5" descr="母版说明配图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  <p:sp>
        <p:nvSpPr>
          <p:cNvPr id="3" name="稻壳康帅10"/>
          <p:cNvSpPr txBox="1"/>
          <p:nvPr/>
        </p:nvSpPr>
        <p:spPr>
          <a:xfrm>
            <a:off x="1188085" y="1526540"/>
            <a:ext cx="1451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60S" panose="00020600040101010101" charset="-122"/>
                <a:sym typeface="思源黑体 CN Normal" panose="020B0400000000000000" pitchFamily="34" charset="-122"/>
              </a:rPr>
              <a:t>字体说明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汉仪旗黑-60S" panose="00020600040101010101" charset="-122"/>
              <a:sym typeface="思源黑体 CN Normal" panose="020B0400000000000000" pitchFamily="34" charset="-122"/>
            </a:endParaRPr>
          </a:p>
        </p:txBody>
      </p:sp>
      <p:sp>
        <p:nvSpPr>
          <p:cNvPr id="4" name="稻壳康帅11"/>
          <p:cNvSpPr txBox="1"/>
          <p:nvPr/>
        </p:nvSpPr>
        <p:spPr>
          <a:xfrm>
            <a:off x="5080635" y="1526540"/>
            <a:ext cx="1451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60S" panose="00020600040101010101" charset="-122"/>
                <a:sym typeface="思源黑体 CN Normal" panose="020B0400000000000000" pitchFamily="34" charset="-122"/>
              </a:rPr>
              <a:t>素材说明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汉仪旗黑-60S" panose="00020600040101010101" charset="-122"/>
              <a:sym typeface="思源黑体 CN Normal" panose="020B0400000000000000" pitchFamily="34" charset="-122"/>
            </a:endParaRPr>
          </a:p>
        </p:txBody>
      </p:sp>
      <p:grpSp>
        <p:nvGrpSpPr>
          <p:cNvPr id="10" name="稻壳康帅12"/>
          <p:cNvGrpSpPr/>
          <p:nvPr/>
        </p:nvGrpSpPr>
        <p:grpSpPr>
          <a:xfrm>
            <a:off x="648970" y="4177559"/>
            <a:ext cx="3161665" cy="639445"/>
            <a:chOff x="1163" y="3615"/>
            <a:chExt cx="4979" cy="1007"/>
          </a:xfrm>
        </p:grpSpPr>
        <p:sp>
          <p:nvSpPr>
            <p:cNvPr id="11" name="稻壳康帅12-1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英文｜字体名称</a:t>
              </a: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60S" panose="00020600040101010101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5" name="稻壳康帅12-2"/>
            <p:cNvSpPr txBox="1"/>
            <p:nvPr/>
          </p:nvSpPr>
          <p:spPr>
            <a:xfrm>
              <a:off x="1163" y="3992"/>
              <a:ext cx="4972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思源黑体 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CN Light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60S" panose="00020600040101010101" charset="-122"/>
                <a:sym typeface="思源黑体 CN Normal" panose="020B0400000000000000" pitchFamily="34" charset="-122"/>
              </a:endParaRPr>
            </a:p>
          </p:txBody>
        </p:sp>
        <p:cxnSp>
          <p:nvCxnSpPr>
            <p:cNvPr id="19" name="稻壳康帅12-3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稻壳康帅13"/>
          <p:cNvGrpSpPr/>
          <p:nvPr/>
        </p:nvGrpSpPr>
        <p:grpSpPr>
          <a:xfrm>
            <a:off x="574040" y="5223901"/>
            <a:ext cx="3683635" cy="589899"/>
            <a:chOff x="631190" y="4861951"/>
            <a:chExt cx="3683635" cy="589899"/>
          </a:xfrm>
        </p:grpSpPr>
        <p:sp>
          <p:nvSpPr>
            <p:cNvPr id="56" name="稻壳康帅13-1"/>
            <p:cNvSpPr txBox="1"/>
            <p:nvPr/>
          </p:nvSpPr>
          <p:spPr>
            <a:xfrm>
              <a:off x="631190" y="4861951"/>
              <a:ext cx="3298190" cy="237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【说明】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60S" panose="00020600040101010101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" name="稻壳康帅13-2"/>
            <p:cNvSpPr txBox="1"/>
            <p:nvPr/>
          </p:nvSpPr>
          <p:spPr>
            <a:xfrm>
              <a:off x="666359" y="5053086"/>
              <a:ext cx="3648466" cy="398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  <a:sym typeface="思源黑体 CN Light" panose="020B0300000000000000" pitchFamily="34" charset="-122"/>
                </a:rPr>
                <a:t>模板中使用的字体为</a:t>
              </a:r>
              <a:r>
                <a:rPr kumimoji="0" lang="en-US" altLang="zh-CN" sz="7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  <a:sym typeface="思源黑体 CN Light" panose="020B0300000000000000" pitchFamily="34" charset="-122"/>
                </a:rPr>
                <a:t>【</a:t>
              </a: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  <a:sym typeface="思源黑体 CN Light" panose="020B0300000000000000" pitchFamily="34" charset="-122"/>
                </a:rPr>
                <a:t>思源黑体 </a:t>
              </a:r>
              <a:r>
                <a:rPr kumimoji="0" lang="en-US" altLang="zh-CN" sz="7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  <a:sym typeface="思源黑体 CN Light" panose="020B0300000000000000" pitchFamily="34" charset="-122"/>
                </a:rPr>
                <a:t>CN Light</a:t>
              </a: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  <a:sym typeface="思源黑体 CN Light" panose="020B0300000000000000" pitchFamily="34" charset="-122"/>
                </a:rPr>
                <a:t>，</a:t>
              </a: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  <a:sym typeface="思源黑体 CN Normal" panose="020B0400000000000000" pitchFamily="34" charset="-122"/>
                </a:rPr>
                <a:t>思源黑体 </a:t>
              </a:r>
              <a:r>
                <a:rPr kumimoji="0" lang="en-US" altLang="zh-CN" sz="7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  <a:sym typeface="思源黑体 CN Normal" panose="020B0400000000000000" pitchFamily="34" charset="-122"/>
                </a:rPr>
                <a:t>CN Bold</a:t>
              </a: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  <a:sym typeface="思源黑体 CN Light" panose="020B0300000000000000" pitchFamily="34" charset="-122"/>
                </a:rPr>
                <a:t>，</a:t>
              </a: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  <a:sym typeface="思源黑体 CN Normal" panose="020B0400000000000000" pitchFamily="34" charset="-122"/>
                </a:rPr>
                <a:t>思源黑体 </a:t>
              </a:r>
              <a:r>
                <a:rPr kumimoji="0" lang="en-US" altLang="zh-CN" sz="7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  <a:sym typeface="思源黑体 CN Normal" panose="020B0400000000000000" pitchFamily="34" charset="-122"/>
                </a:rPr>
                <a:t>CN Heavy</a:t>
              </a:r>
              <a:r>
                <a:rPr kumimoji="0" lang="en-US" altLang="zh-CN" sz="7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  <a:sym typeface="思源黑体 CN Light" panose="020B0300000000000000" pitchFamily="34" charset="-122"/>
                </a:rPr>
                <a:t>】</a:t>
              </a:r>
              <a:r>
                <a:rPr kumimoji="0" lang="zh-CN" alt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  <a:sym typeface="思源黑体 CN Light" panose="020B0300000000000000" pitchFamily="34" charset="-122"/>
                </a:rPr>
                <a:t>，该字体为开源字体，请用户按照该款开源字体的开源协议要求来使用该字体。</a:t>
              </a: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  <a:sym typeface="思源黑体 CN Light" panose="020B0300000000000000" pitchFamily="34" charset="-122"/>
              </a:endParaRPr>
            </a:p>
          </p:txBody>
        </p:sp>
      </p:grpSp>
      <p:grpSp>
        <p:nvGrpSpPr>
          <p:cNvPr id="16" name="稻壳康帅3+"/>
          <p:cNvGrpSpPr/>
          <p:nvPr/>
        </p:nvGrpSpPr>
        <p:grpSpPr>
          <a:xfrm>
            <a:off x="648970" y="2473960"/>
            <a:ext cx="3161665" cy="638810"/>
            <a:chOff x="1163" y="3615"/>
            <a:chExt cx="4979" cy="1006"/>
          </a:xfrm>
        </p:grpSpPr>
        <p:sp>
          <p:nvSpPr>
            <p:cNvPr id="18" name="稻壳康帅3-1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222222">
                      <a:alpha val="60000"/>
                    </a:srgbClr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中文｜字体名称</a:t>
              </a: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rgbClr val="222222">
                    <a:alpha val="60000"/>
                  </a:srgb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汉仪旗黑-60S" panose="00020600040101010101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1" name="稻壳康帅3-2"/>
            <p:cNvSpPr txBox="1"/>
            <p:nvPr/>
          </p:nvSpPr>
          <p:spPr>
            <a:xfrm>
              <a:off x="1163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思源黑体 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汉仪旗黑-60S" panose="00020600040101010101" charset="-122"/>
                  <a:sym typeface="思源黑体 CN Normal" panose="020B0400000000000000" pitchFamily="34" charset="-122"/>
                </a:rPr>
                <a:t>CN Heavy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汉仪旗黑-60S" panose="00020600040101010101" charset="-122"/>
                <a:sym typeface="思源黑体 CN Normal" panose="020B0400000000000000" pitchFamily="34" charset="-122"/>
              </a:endParaRPr>
            </a:p>
          </p:txBody>
        </p:sp>
        <p:cxnSp>
          <p:nvCxnSpPr>
            <p:cNvPr id="22" name="稻壳康帅3-3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康帅slide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4" r="2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康帅slide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" t="23680" r="68889" b="53306"/>
          <a:stretch>
            <a:fillRect/>
          </a:stretch>
        </p:blipFill>
        <p:spPr>
          <a:xfrm rot="19490888">
            <a:off x="-2152575" y="-384661"/>
            <a:ext cx="7315415" cy="6054275"/>
          </a:xfrm>
          <a:custGeom>
            <a:avLst/>
            <a:gdLst>
              <a:gd name="connsiteX0" fmla="*/ 3948464 w 7315415"/>
              <a:gd name="connsiteY0" fmla="*/ 0 h 6054275"/>
              <a:gd name="connsiteX1" fmla="*/ 7315415 w 7315415"/>
              <a:gd name="connsiteY1" fmla="*/ 2370889 h 6054275"/>
              <a:gd name="connsiteX2" fmla="*/ 7315415 w 7315415"/>
              <a:gd name="connsiteY2" fmla="*/ 6054275 h 6054275"/>
              <a:gd name="connsiteX3" fmla="*/ 634761 w 7315415"/>
              <a:gd name="connsiteY3" fmla="*/ 6054275 h 6054275"/>
              <a:gd name="connsiteX4" fmla="*/ 0 w 7315415"/>
              <a:gd name="connsiteY4" fmla="*/ 5607299 h 605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415" h="6054275">
                <a:moveTo>
                  <a:pt x="3948464" y="0"/>
                </a:moveTo>
                <a:lnTo>
                  <a:pt x="7315415" y="2370889"/>
                </a:lnTo>
                <a:lnTo>
                  <a:pt x="7315415" y="6054275"/>
                </a:lnTo>
                <a:lnTo>
                  <a:pt x="634761" y="6054275"/>
                </a:lnTo>
                <a:lnTo>
                  <a:pt x="0" y="5607299"/>
                </a:lnTo>
                <a:close/>
              </a:path>
            </a:pathLst>
          </a:custGeom>
        </p:spPr>
      </p:pic>
      <p:sp>
        <p:nvSpPr>
          <p:cNvPr id="19" name="康帅slide3"/>
          <p:cNvSpPr txBox="1"/>
          <p:nvPr/>
        </p:nvSpPr>
        <p:spPr>
          <a:xfrm>
            <a:off x="874751" y="1182993"/>
            <a:ext cx="3506257" cy="1134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solidFill>
                    <a:srgbClr val="2472C7">
                      <a:alpha val="32000"/>
                    </a:srgbClr>
                  </a:solidFill>
                </a:ln>
                <a:noFill/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Segoe UI" panose="020B0502040204020203" pitchFamily="34" charset="0"/>
              </a:rPr>
              <a:t>PART 01</a:t>
            </a:r>
            <a:endParaRPr kumimoji="0" lang="zh-CN" altLang="en-US" sz="6600" b="1" i="0" u="none" strike="noStrike" kern="1200" cap="none" spc="0" normalizeH="0" baseline="0" noProof="0" dirty="0">
              <a:ln>
                <a:solidFill>
                  <a:srgbClr val="2472C7">
                    <a:alpha val="32000"/>
                  </a:srgbClr>
                </a:solidFill>
              </a:ln>
              <a:noFill/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20" name="康帅slide4"/>
          <p:cNvSpPr/>
          <p:nvPr/>
        </p:nvSpPr>
        <p:spPr>
          <a:xfrm>
            <a:off x="804508" y="5896613"/>
            <a:ext cx="140486" cy="140486"/>
          </a:xfrm>
          <a:prstGeom prst="ellipse">
            <a:avLst/>
          </a:prstGeom>
          <a:gradFill>
            <a:gsLst>
              <a:gs pos="100000">
                <a:srgbClr val="0D5CB3"/>
              </a:gs>
              <a:gs pos="31000">
                <a:srgbClr val="2472C7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1" name="康帅slide5"/>
          <p:cNvSpPr/>
          <p:nvPr/>
        </p:nvSpPr>
        <p:spPr>
          <a:xfrm>
            <a:off x="1042624" y="5896613"/>
            <a:ext cx="140486" cy="140486"/>
          </a:xfrm>
          <a:prstGeom prst="ellipse">
            <a:avLst/>
          </a:prstGeom>
          <a:gradFill>
            <a:gsLst>
              <a:gs pos="100000">
                <a:srgbClr val="0D5CB3"/>
              </a:gs>
              <a:gs pos="31000">
                <a:srgbClr val="2472C7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康帅slide6"/>
          <p:cNvSpPr/>
          <p:nvPr/>
        </p:nvSpPr>
        <p:spPr>
          <a:xfrm>
            <a:off x="1280740" y="5896613"/>
            <a:ext cx="140486" cy="140486"/>
          </a:xfrm>
          <a:prstGeom prst="ellipse">
            <a:avLst/>
          </a:prstGeom>
          <a:gradFill>
            <a:gsLst>
              <a:gs pos="100000">
                <a:srgbClr val="0D5CB3"/>
              </a:gs>
              <a:gs pos="31000">
                <a:srgbClr val="2472C7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3" name="康帅slide7"/>
          <p:cNvSpPr txBox="1"/>
          <p:nvPr/>
        </p:nvSpPr>
        <p:spPr>
          <a:xfrm>
            <a:off x="674226" y="2271274"/>
            <a:ext cx="5758974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-30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项目介绍</a:t>
            </a:r>
            <a:endParaRPr kumimoji="0" lang="zh-CN" altLang="en-US" sz="8800" b="0" i="0" u="none" strike="noStrike" kern="1200" cap="none" spc="-300" normalizeH="0" baseline="0" noProof="0" dirty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>
                <a:outerShdw blurRad="165100" dist="88900" dir="1800000" algn="ctr" rotWithShape="0">
                  <a:srgbClr val="489FFE">
                    <a:alpha val="10588"/>
                  </a:srgbClr>
                </a:outerShdw>
              </a:effectLst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cxnSp>
        <p:nvCxnSpPr>
          <p:cNvPr id="25" name="康帅slide8"/>
          <p:cNvCxnSpPr/>
          <p:nvPr/>
        </p:nvCxnSpPr>
        <p:spPr>
          <a:xfrm>
            <a:off x="874751" y="4268232"/>
            <a:ext cx="532421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康帅slide9"/>
          <p:cNvSpPr txBox="1"/>
          <p:nvPr/>
        </p:nvSpPr>
        <p:spPr>
          <a:xfrm>
            <a:off x="804508" y="3855356"/>
            <a:ext cx="5434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1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PROJECT INTRODUCTION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康帅slide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4" r="2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康帅slide2"/>
          <p:cNvSpPr/>
          <p:nvPr/>
        </p:nvSpPr>
        <p:spPr>
          <a:xfrm>
            <a:off x="-2793" y="0"/>
            <a:ext cx="1219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" name="康帅slide3"/>
          <p:cNvSpPr/>
          <p:nvPr/>
        </p:nvSpPr>
        <p:spPr>
          <a:xfrm>
            <a:off x="328807" y="0"/>
            <a:ext cx="189353" cy="1118661"/>
          </a:xfrm>
          <a:prstGeom prst="rect">
            <a:avLst/>
          </a:pr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rgbClr val="2472C7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1" name="康帅slide4"/>
          <p:cNvSpPr/>
          <p:nvPr/>
        </p:nvSpPr>
        <p:spPr>
          <a:xfrm>
            <a:off x="4794151" y="4065276"/>
            <a:ext cx="2921404" cy="2156225"/>
          </a:xfrm>
          <a:prstGeom prst="roundRect">
            <a:avLst>
              <a:gd name="adj" fmla="val 0"/>
            </a:avLst>
          </a:prstGeom>
          <a:solidFill>
            <a:srgbClr val="2472C7"/>
          </a:soli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2" name="康帅slide5"/>
          <p:cNvSpPr txBox="1"/>
          <p:nvPr/>
        </p:nvSpPr>
        <p:spPr>
          <a:xfrm>
            <a:off x="601376" y="549275"/>
            <a:ext cx="2031325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项目介绍</a:t>
            </a:r>
            <a:endParaRPr kumimoji="0" lang="en-US" altLang="zh-CN" sz="36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23" name="康帅slide6"/>
          <p:cNvSpPr txBox="1"/>
          <p:nvPr/>
        </p:nvSpPr>
        <p:spPr>
          <a:xfrm>
            <a:off x="2466574" y="872440"/>
            <a:ext cx="18865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PROJECT INTRODUCTION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25" name="康帅slide7" descr="templates\picture_hover\&amp;pky92108768994&amp;"/>
          <p:cNvPicPr>
            <a:picLocks noChangeAspect="1"/>
          </p:cNvPicPr>
          <p:nvPr/>
        </p:nvPicPr>
        <p:blipFill>
          <a:blip r:embed="rId2"/>
          <a:srcRect l="50004" t="16392" r="11827"/>
          <a:stretch>
            <a:fillRect/>
          </a:stretch>
        </p:blipFill>
        <p:spPr>
          <a:xfrm>
            <a:off x="835319" y="1909051"/>
            <a:ext cx="3262510" cy="4312449"/>
          </a:xfrm>
          <a:prstGeom prst="rect">
            <a:avLst/>
          </a:prstGeom>
        </p:spPr>
      </p:pic>
      <p:sp>
        <p:nvSpPr>
          <p:cNvPr id="20" name="康帅slide8"/>
          <p:cNvSpPr/>
          <p:nvPr/>
        </p:nvSpPr>
        <p:spPr>
          <a:xfrm>
            <a:off x="4057413" y="1909051"/>
            <a:ext cx="295720" cy="4312449"/>
          </a:xfrm>
          <a:prstGeom prst="rect">
            <a:avLst/>
          </a:pr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rgbClr val="2472C7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8" name="康帅slide9"/>
          <p:cNvSpPr txBox="1"/>
          <p:nvPr/>
        </p:nvSpPr>
        <p:spPr>
          <a:xfrm flipH="1">
            <a:off x="4800196" y="1909445"/>
            <a:ext cx="2304000" cy="3073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锐智简" panose="00020600040101010101" charset="-122"/>
              </a:rPr>
              <a:t>添加小标题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汉仪锐智简" panose="00020600040101010101" charset="-122"/>
            </a:endParaRPr>
          </a:p>
        </p:txBody>
      </p:sp>
      <p:sp>
        <p:nvSpPr>
          <p:cNvPr id="29" name="康帅slide10"/>
          <p:cNvSpPr txBox="1"/>
          <p:nvPr/>
        </p:nvSpPr>
        <p:spPr>
          <a:xfrm>
            <a:off x="4716376" y="2303756"/>
            <a:ext cx="67669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30" name="康帅slide11"/>
          <p:cNvSpPr/>
          <p:nvPr/>
        </p:nvSpPr>
        <p:spPr>
          <a:xfrm>
            <a:off x="8342284" y="4065275"/>
            <a:ext cx="2921404" cy="2156225"/>
          </a:xfrm>
          <a:prstGeom prst="roundRect">
            <a:avLst>
              <a:gd name="adj" fmla="val 0"/>
            </a:avLst>
          </a:prstGeom>
          <a:solidFill>
            <a:srgbClr val="2472C7"/>
          </a:soli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31" name="康帅slide12"/>
          <p:cNvSpPr txBox="1"/>
          <p:nvPr/>
        </p:nvSpPr>
        <p:spPr>
          <a:xfrm>
            <a:off x="4854744" y="4591636"/>
            <a:ext cx="28002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32" name="康帅slide13"/>
          <p:cNvSpPr txBox="1"/>
          <p:nvPr/>
        </p:nvSpPr>
        <p:spPr>
          <a:xfrm>
            <a:off x="5525935" y="4265942"/>
            <a:ext cx="1457835" cy="395493"/>
          </a:xfrm>
          <a:prstGeom prst="rect">
            <a:avLst/>
          </a:prstGeom>
          <a:noFill/>
          <a:effectLst/>
        </p:spPr>
        <p:txBody>
          <a:bodyPr wrap="none" lIns="86868" tIns="43434" rIns="86868" bIns="4343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锐智简" panose="00020600040101010101" charset="-122"/>
              </a:rPr>
              <a:t>添加小标题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汉仪锐智简" panose="00020600040101010101" charset="-122"/>
            </a:endParaRPr>
          </a:p>
        </p:txBody>
      </p:sp>
      <p:sp>
        <p:nvSpPr>
          <p:cNvPr id="33" name="康帅slide14"/>
          <p:cNvSpPr txBox="1"/>
          <p:nvPr/>
        </p:nvSpPr>
        <p:spPr>
          <a:xfrm>
            <a:off x="8386744" y="4591636"/>
            <a:ext cx="28002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35" name="康帅slide15"/>
          <p:cNvSpPr txBox="1"/>
          <p:nvPr/>
        </p:nvSpPr>
        <p:spPr>
          <a:xfrm>
            <a:off x="9057935" y="4265942"/>
            <a:ext cx="1457835" cy="395493"/>
          </a:xfrm>
          <a:prstGeom prst="rect">
            <a:avLst/>
          </a:prstGeom>
          <a:noFill/>
          <a:effectLst/>
        </p:spPr>
        <p:txBody>
          <a:bodyPr wrap="none" lIns="86868" tIns="43434" rIns="86868" bIns="4343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汉仪锐智简" panose="00020600040101010101" charset="-122"/>
              </a:rPr>
              <a:t>添加小标题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汉仪锐智简" panose="00020600040101010101" charset="-122"/>
            </a:endParaRPr>
          </a:p>
        </p:txBody>
      </p:sp>
      <p:sp>
        <p:nvSpPr>
          <p:cNvPr id="2" name="康帅slide5"/>
          <p:cNvSpPr txBox="1"/>
          <p:nvPr/>
        </p:nvSpPr>
        <p:spPr>
          <a:xfrm>
            <a:off x="9719068" y="485788"/>
            <a:ext cx="176618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YOUR LOGO 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康帅slide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4" r="2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康帅slide2"/>
          <p:cNvSpPr/>
          <p:nvPr/>
        </p:nvSpPr>
        <p:spPr>
          <a:xfrm>
            <a:off x="-2793" y="0"/>
            <a:ext cx="1219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" name="康帅slide3"/>
          <p:cNvSpPr/>
          <p:nvPr/>
        </p:nvSpPr>
        <p:spPr>
          <a:xfrm>
            <a:off x="328807" y="0"/>
            <a:ext cx="189353" cy="1118661"/>
          </a:xfrm>
          <a:prstGeom prst="rect">
            <a:avLst/>
          </a:pr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rgbClr val="2472C7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2" name="康帅slide4"/>
          <p:cNvSpPr txBox="1"/>
          <p:nvPr/>
        </p:nvSpPr>
        <p:spPr>
          <a:xfrm>
            <a:off x="601376" y="549275"/>
            <a:ext cx="2031325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项目介绍</a:t>
            </a:r>
            <a:endParaRPr kumimoji="0" lang="en-US" altLang="zh-CN" sz="36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23" name="康帅slide5"/>
          <p:cNvSpPr txBox="1"/>
          <p:nvPr/>
        </p:nvSpPr>
        <p:spPr>
          <a:xfrm>
            <a:off x="2466574" y="872440"/>
            <a:ext cx="18865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PROJECT INTRODUCTION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康帅slide6"/>
          <p:cNvSpPr/>
          <p:nvPr/>
        </p:nvSpPr>
        <p:spPr>
          <a:xfrm>
            <a:off x="856704" y="2051685"/>
            <a:ext cx="5031105" cy="1908810"/>
          </a:xfrm>
          <a:prstGeom prst="roundRect">
            <a:avLst>
              <a:gd name="adj" fmla="val 5557"/>
            </a:avLst>
          </a:prstGeom>
          <a:solidFill>
            <a:schemeClr val="bg1"/>
          </a:solidFill>
          <a:ln>
            <a:noFill/>
          </a:ln>
          <a:effectLst>
            <a:outerShdw blurRad="127000" dist="127000" dir="2700000" algn="tl" rotWithShape="0">
              <a:srgbClr val="2472C7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  <a:sym typeface="+mn-ea"/>
            </a:endParaRPr>
          </a:p>
        </p:txBody>
      </p:sp>
      <p:sp>
        <p:nvSpPr>
          <p:cNvPr id="3" name="康帅slide7"/>
          <p:cNvSpPr/>
          <p:nvPr/>
        </p:nvSpPr>
        <p:spPr>
          <a:xfrm rot="5400000">
            <a:off x="1765389" y="842645"/>
            <a:ext cx="516890" cy="2505075"/>
          </a:xfrm>
          <a:prstGeom prst="round2DiagRect">
            <a:avLst>
              <a:gd name="adj1" fmla="val 21175"/>
              <a:gd name="adj2" fmla="val 0"/>
            </a:avLst>
          </a:prstGeom>
          <a:solidFill>
            <a:srgbClr val="2472C7"/>
          </a:soli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" name="康帅slide8"/>
          <p:cNvSpPr txBox="1"/>
          <p:nvPr/>
        </p:nvSpPr>
        <p:spPr>
          <a:xfrm>
            <a:off x="1493609" y="1905635"/>
            <a:ext cx="166624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7" name="康帅slide9"/>
          <p:cNvSpPr/>
          <p:nvPr/>
        </p:nvSpPr>
        <p:spPr>
          <a:xfrm>
            <a:off x="856704" y="4399915"/>
            <a:ext cx="5031105" cy="1908810"/>
          </a:xfrm>
          <a:prstGeom prst="roundRect">
            <a:avLst>
              <a:gd name="adj" fmla="val 5557"/>
            </a:avLst>
          </a:prstGeom>
          <a:solidFill>
            <a:schemeClr val="bg1"/>
          </a:solidFill>
          <a:ln>
            <a:noFill/>
          </a:ln>
          <a:effectLst>
            <a:outerShdw blurRad="127000" dist="127000" dir="2700000" algn="tl" rotWithShape="0">
              <a:srgbClr val="2472C7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  <a:sym typeface="+mn-ea"/>
            </a:endParaRPr>
          </a:p>
        </p:txBody>
      </p:sp>
      <p:sp>
        <p:nvSpPr>
          <p:cNvPr id="8" name="康帅slide10"/>
          <p:cNvSpPr/>
          <p:nvPr/>
        </p:nvSpPr>
        <p:spPr>
          <a:xfrm rot="5400000">
            <a:off x="1765389" y="3190875"/>
            <a:ext cx="516890" cy="2505075"/>
          </a:xfrm>
          <a:prstGeom prst="round2DiagRect">
            <a:avLst>
              <a:gd name="adj1" fmla="val 17260"/>
              <a:gd name="adj2" fmla="val 0"/>
            </a:avLst>
          </a:prstGeom>
          <a:solidFill>
            <a:srgbClr val="2472C7"/>
          </a:soli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9" name="康帅slide11"/>
          <p:cNvSpPr txBox="1"/>
          <p:nvPr/>
        </p:nvSpPr>
        <p:spPr>
          <a:xfrm>
            <a:off x="1493609" y="4253230"/>
            <a:ext cx="166624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45" name="康帅slide12"/>
          <p:cNvSpPr txBox="1"/>
          <p:nvPr/>
        </p:nvSpPr>
        <p:spPr>
          <a:xfrm>
            <a:off x="856704" y="4228465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02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6" name="康帅slide13"/>
          <p:cNvSpPr txBox="1"/>
          <p:nvPr/>
        </p:nvSpPr>
        <p:spPr>
          <a:xfrm>
            <a:off x="856704" y="1878965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01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7" name="康帅slide14"/>
          <p:cNvSpPr/>
          <p:nvPr/>
        </p:nvSpPr>
        <p:spPr>
          <a:xfrm>
            <a:off x="6419304" y="2051685"/>
            <a:ext cx="5031105" cy="1908810"/>
          </a:xfrm>
          <a:prstGeom prst="roundRect">
            <a:avLst>
              <a:gd name="adj" fmla="val 5557"/>
            </a:avLst>
          </a:prstGeom>
          <a:solidFill>
            <a:schemeClr val="bg1"/>
          </a:solidFill>
          <a:ln>
            <a:noFill/>
          </a:ln>
          <a:effectLst>
            <a:outerShdw blurRad="127000" dist="127000" dir="2700000" algn="tl" rotWithShape="0">
              <a:srgbClr val="2472C7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  <a:sym typeface="+mn-ea"/>
            </a:endParaRPr>
          </a:p>
        </p:txBody>
      </p:sp>
      <p:sp>
        <p:nvSpPr>
          <p:cNvPr id="48" name="康帅slide15"/>
          <p:cNvSpPr/>
          <p:nvPr/>
        </p:nvSpPr>
        <p:spPr>
          <a:xfrm rot="5400000">
            <a:off x="7327989" y="842645"/>
            <a:ext cx="516890" cy="2505075"/>
          </a:xfrm>
          <a:prstGeom prst="round2DiagRect">
            <a:avLst>
              <a:gd name="adj1" fmla="val 19717"/>
              <a:gd name="adj2" fmla="val 0"/>
            </a:avLst>
          </a:prstGeom>
          <a:solidFill>
            <a:srgbClr val="2472C7"/>
          </a:soli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0" name="康帅slide16"/>
          <p:cNvSpPr txBox="1"/>
          <p:nvPr/>
        </p:nvSpPr>
        <p:spPr>
          <a:xfrm>
            <a:off x="7056209" y="1905635"/>
            <a:ext cx="166624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51" name="康帅slide17"/>
          <p:cNvSpPr/>
          <p:nvPr/>
        </p:nvSpPr>
        <p:spPr>
          <a:xfrm>
            <a:off x="6419304" y="4399915"/>
            <a:ext cx="5031105" cy="1908810"/>
          </a:xfrm>
          <a:prstGeom prst="roundRect">
            <a:avLst>
              <a:gd name="adj" fmla="val 5557"/>
            </a:avLst>
          </a:prstGeom>
          <a:solidFill>
            <a:schemeClr val="bg1"/>
          </a:solidFill>
          <a:ln>
            <a:noFill/>
          </a:ln>
          <a:effectLst>
            <a:outerShdw blurRad="127000" dist="127000" dir="2700000" algn="tl" rotWithShape="0">
              <a:srgbClr val="2472C7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  <a:sym typeface="+mn-ea"/>
            </a:endParaRPr>
          </a:p>
        </p:txBody>
      </p:sp>
      <p:sp>
        <p:nvSpPr>
          <p:cNvPr id="52" name="康帅slide18"/>
          <p:cNvSpPr/>
          <p:nvPr/>
        </p:nvSpPr>
        <p:spPr>
          <a:xfrm rot="5400000">
            <a:off x="7327989" y="3190875"/>
            <a:ext cx="516890" cy="2505075"/>
          </a:xfrm>
          <a:prstGeom prst="round2DiagRect">
            <a:avLst>
              <a:gd name="adj1" fmla="val 15294"/>
              <a:gd name="adj2" fmla="val 0"/>
            </a:avLst>
          </a:prstGeom>
          <a:solidFill>
            <a:srgbClr val="2472C7"/>
          </a:soli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3" name="康帅slide19"/>
          <p:cNvSpPr txBox="1"/>
          <p:nvPr/>
        </p:nvSpPr>
        <p:spPr>
          <a:xfrm>
            <a:off x="7056209" y="4253230"/>
            <a:ext cx="166624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75" name="康帅slide20"/>
          <p:cNvSpPr txBox="1"/>
          <p:nvPr/>
        </p:nvSpPr>
        <p:spPr>
          <a:xfrm>
            <a:off x="6419304" y="4228465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04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76" name="康帅slide21"/>
          <p:cNvSpPr txBox="1"/>
          <p:nvPr/>
        </p:nvSpPr>
        <p:spPr>
          <a:xfrm>
            <a:off x="6419304" y="1878965"/>
            <a:ext cx="59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03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78" name="康帅slide22"/>
          <p:cNvSpPr txBox="1"/>
          <p:nvPr/>
        </p:nvSpPr>
        <p:spPr>
          <a:xfrm>
            <a:off x="953560" y="2408893"/>
            <a:ext cx="46254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80" name="康帅slide23"/>
          <p:cNvSpPr txBox="1"/>
          <p:nvPr/>
        </p:nvSpPr>
        <p:spPr>
          <a:xfrm>
            <a:off x="6607203" y="2370267"/>
            <a:ext cx="46254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81" name="康帅slide24"/>
          <p:cNvSpPr txBox="1"/>
          <p:nvPr/>
        </p:nvSpPr>
        <p:spPr>
          <a:xfrm>
            <a:off x="959359" y="4794012"/>
            <a:ext cx="46254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82" name="康帅slide25"/>
          <p:cNvSpPr txBox="1"/>
          <p:nvPr/>
        </p:nvSpPr>
        <p:spPr>
          <a:xfrm>
            <a:off x="6607204" y="4794012"/>
            <a:ext cx="46254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单击此处输入你的正文，文字是您思想的提炼，为了最终演示发布的良好效果，请尽量言简意赅的阐述观点；根据需要可酌情增减文字，以便观者可以准确理解您所传达的信息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4" name="康帅slide5"/>
          <p:cNvSpPr txBox="1"/>
          <p:nvPr/>
        </p:nvSpPr>
        <p:spPr>
          <a:xfrm>
            <a:off x="9719068" y="485788"/>
            <a:ext cx="176618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YOUR LOGO 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康帅slide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4" r="2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康帅slide2"/>
          <p:cNvSpPr/>
          <p:nvPr/>
        </p:nvSpPr>
        <p:spPr>
          <a:xfrm>
            <a:off x="-2793" y="0"/>
            <a:ext cx="1219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" name="康帅slide3"/>
          <p:cNvSpPr/>
          <p:nvPr/>
        </p:nvSpPr>
        <p:spPr>
          <a:xfrm>
            <a:off x="328807" y="0"/>
            <a:ext cx="189353" cy="1118661"/>
          </a:xfrm>
          <a:prstGeom prst="rect">
            <a:avLst/>
          </a:pr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rgbClr val="2472C7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2" name="康帅slide4"/>
          <p:cNvSpPr txBox="1"/>
          <p:nvPr/>
        </p:nvSpPr>
        <p:spPr>
          <a:xfrm>
            <a:off x="601376" y="549275"/>
            <a:ext cx="2031325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项目介绍</a:t>
            </a:r>
            <a:endParaRPr kumimoji="0" lang="en-US" altLang="zh-CN" sz="36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23" name="康帅slide5"/>
          <p:cNvSpPr txBox="1"/>
          <p:nvPr/>
        </p:nvSpPr>
        <p:spPr>
          <a:xfrm>
            <a:off x="2466574" y="872440"/>
            <a:ext cx="18865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PROJECT INTRODUCTION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康帅slide6"/>
          <p:cNvSpPr/>
          <p:nvPr/>
        </p:nvSpPr>
        <p:spPr>
          <a:xfrm>
            <a:off x="4655127" y="1882371"/>
            <a:ext cx="2909455" cy="4359467"/>
          </a:xfrm>
          <a:prstGeom prst="rect">
            <a:avLst/>
          </a:prstGeom>
          <a:solidFill>
            <a:srgbClr val="2472C7"/>
          </a:soli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6" name="康帅slide7"/>
          <p:cNvSpPr/>
          <p:nvPr/>
        </p:nvSpPr>
        <p:spPr>
          <a:xfrm>
            <a:off x="5300296" y="2420981"/>
            <a:ext cx="1613648" cy="41656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472C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添加小标题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2472C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7" name="康帅slide8"/>
          <p:cNvSpPr/>
          <p:nvPr/>
        </p:nvSpPr>
        <p:spPr>
          <a:xfrm>
            <a:off x="5300296" y="4117644"/>
            <a:ext cx="1613648" cy="41656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2472C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添加小标题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2472C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1" name="康帅slide9"/>
          <p:cNvSpPr txBox="1"/>
          <p:nvPr/>
        </p:nvSpPr>
        <p:spPr>
          <a:xfrm>
            <a:off x="856375" y="1959316"/>
            <a:ext cx="214367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24" name="康帅slide10"/>
          <p:cNvSpPr txBox="1"/>
          <p:nvPr/>
        </p:nvSpPr>
        <p:spPr>
          <a:xfrm>
            <a:off x="859168" y="2344036"/>
            <a:ext cx="35928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25" name="康帅slide11" descr="templates\picture_hover\&amp;pky95149288111&amp;"/>
          <p:cNvPicPr>
            <a:picLocks noChangeAspect="1"/>
          </p:cNvPicPr>
          <p:nvPr/>
        </p:nvPicPr>
        <p:blipFill>
          <a:blip r:embed="rId2"/>
          <a:srcRect l="17892" t="4891" r="11779"/>
          <a:stretch>
            <a:fillRect/>
          </a:stretch>
        </p:blipFill>
        <p:spPr>
          <a:xfrm>
            <a:off x="934659" y="3901306"/>
            <a:ext cx="3418474" cy="2315229"/>
          </a:xfrm>
          <a:prstGeom prst="rect">
            <a:avLst/>
          </a:prstGeom>
        </p:spPr>
      </p:pic>
      <p:pic>
        <p:nvPicPr>
          <p:cNvPr id="27" name="康帅slide12" descr="templates\picture_hover\&amp;pky300_sjzg_VCG41N1166175316&amp;"/>
          <p:cNvPicPr>
            <a:picLocks noChangeAspect="1"/>
          </p:cNvPicPr>
          <p:nvPr/>
        </p:nvPicPr>
        <p:blipFill>
          <a:blip r:embed="rId3"/>
          <a:srcRect l="25192" r="722"/>
          <a:stretch>
            <a:fillRect/>
          </a:stretch>
        </p:blipFill>
        <p:spPr>
          <a:xfrm>
            <a:off x="7866576" y="3926609"/>
            <a:ext cx="3415681" cy="2315229"/>
          </a:xfrm>
          <a:prstGeom prst="rect">
            <a:avLst/>
          </a:prstGeom>
        </p:spPr>
      </p:pic>
      <p:sp>
        <p:nvSpPr>
          <p:cNvPr id="28" name="康帅slide13"/>
          <p:cNvSpPr txBox="1"/>
          <p:nvPr/>
        </p:nvSpPr>
        <p:spPr>
          <a:xfrm>
            <a:off x="7863783" y="1959316"/>
            <a:ext cx="214367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29" name="康帅slide14"/>
          <p:cNvSpPr txBox="1"/>
          <p:nvPr/>
        </p:nvSpPr>
        <p:spPr>
          <a:xfrm>
            <a:off x="7866576" y="2344036"/>
            <a:ext cx="35928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32" name="康帅slide15"/>
          <p:cNvSpPr txBox="1"/>
          <p:nvPr/>
        </p:nvSpPr>
        <p:spPr>
          <a:xfrm>
            <a:off x="4821837" y="2861573"/>
            <a:ext cx="2570566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33" name="康帅slide16"/>
          <p:cNvSpPr txBox="1"/>
          <p:nvPr/>
        </p:nvSpPr>
        <p:spPr>
          <a:xfrm>
            <a:off x="4826981" y="4574869"/>
            <a:ext cx="2570566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" name="康帅slide5"/>
          <p:cNvSpPr txBox="1"/>
          <p:nvPr/>
        </p:nvSpPr>
        <p:spPr>
          <a:xfrm>
            <a:off x="9719068" y="485788"/>
            <a:ext cx="176618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YOUR LOGO 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康帅slide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4" r="2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康帅slide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" t="23680" r="68889" b="53306"/>
          <a:stretch>
            <a:fillRect/>
          </a:stretch>
        </p:blipFill>
        <p:spPr>
          <a:xfrm rot="19490888">
            <a:off x="-2152575" y="-384661"/>
            <a:ext cx="7315415" cy="6054275"/>
          </a:xfrm>
          <a:custGeom>
            <a:avLst/>
            <a:gdLst>
              <a:gd name="connsiteX0" fmla="*/ 3948464 w 7315415"/>
              <a:gd name="connsiteY0" fmla="*/ 0 h 6054275"/>
              <a:gd name="connsiteX1" fmla="*/ 7315415 w 7315415"/>
              <a:gd name="connsiteY1" fmla="*/ 2370889 h 6054275"/>
              <a:gd name="connsiteX2" fmla="*/ 7315415 w 7315415"/>
              <a:gd name="connsiteY2" fmla="*/ 6054275 h 6054275"/>
              <a:gd name="connsiteX3" fmla="*/ 634761 w 7315415"/>
              <a:gd name="connsiteY3" fmla="*/ 6054275 h 6054275"/>
              <a:gd name="connsiteX4" fmla="*/ 0 w 7315415"/>
              <a:gd name="connsiteY4" fmla="*/ 5607299 h 605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415" h="6054275">
                <a:moveTo>
                  <a:pt x="3948464" y="0"/>
                </a:moveTo>
                <a:lnTo>
                  <a:pt x="7315415" y="2370889"/>
                </a:lnTo>
                <a:lnTo>
                  <a:pt x="7315415" y="6054275"/>
                </a:lnTo>
                <a:lnTo>
                  <a:pt x="634761" y="6054275"/>
                </a:lnTo>
                <a:lnTo>
                  <a:pt x="0" y="5607299"/>
                </a:lnTo>
                <a:close/>
              </a:path>
            </a:pathLst>
          </a:custGeom>
        </p:spPr>
      </p:pic>
      <p:sp>
        <p:nvSpPr>
          <p:cNvPr id="19" name="康帅slide3"/>
          <p:cNvSpPr txBox="1"/>
          <p:nvPr/>
        </p:nvSpPr>
        <p:spPr>
          <a:xfrm>
            <a:off x="874751" y="1182993"/>
            <a:ext cx="3506257" cy="1134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200" cap="none" spc="0" normalizeH="0" baseline="0" noProof="0">
                <a:ln>
                  <a:solidFill>
                    <a:srgbClr val="2472C7">
                      <a:alpha val="32000"/>
                    </a:srgbClr>
                  </a:solidFill>
                </a:ln>
                <a:noFill/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Segoe UI" panose="020B0502040204020203" pitchFamily="34" charset="0"/>
              </a:rPr>
              <a:t>PART 02</a:t>
            </a:r>
            <a:endParaRPr kumimoji="0" lang="zh-CN" altLang="en-US" sz="6600" b="1" i="0" u="none" strike="noStrike" kern="1200" cap="none" spc="0" normalizeH="0" baseline="0" noProof="0" dirty="0">
              <a:ln>
                <a:solidFill>
                  <a:srgbClr val="2472C7">
                    <a:alpha val="32000"/>
                  </a:srgbClr>
                </a:solidFill>
              </a:ln>
              <a:noFill/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Segoe UI" panose="020B0502040204020203" pitchFamily="34" charset="0"/>
            </a:endParaRPr>
          </a:p>
        </p:txBody>
      </p:sp>
      <p:sp>
        <p:nvSpPr>
          <p:cNvPr id="20" name="康帅slide4"/>
          <p:cNvSpPr/>
          <p:nvPr/>
        </p:nvSpPr>
        <p:spPr>
          <a:xfrm>
            <a:off x="804508" y="5896613"/>
            <a:ext cx="140486" cy="140486"/>
          </a:xfrm>
          <a:prstGeom prst="ellipse">
            <a:avLst/>
          </a:prstGeom>
          <a:gradFill>
            <a:gsLst>
              <a:gs pos="100000">
                <a:srgbClr val="0D5CB3"/>
              </a:gs>
              <a:gs pos="31000">
                <a:srgbClr val="2472C7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1" name="康帅slide5"/>
          <p:cNvSpPr/>
          <p:nvPr/>
        </p:nvSpPr>
        <p:spPr>
          <a:xfrm>
            <a:off x="1042624" y="5896613"/>
            <a:ext cx="140486" cy="140486"/>
          </a:xfrm>
          <a:prstGeom prst="ellipse">
            <a:avLst/>
          </a:prstGeom>
          <a:gradFill>
            <a:gsLst>
              <a:gs pos="100000">
                <a:srgbClr val="0D5CB3"/>
              </a:gs>
              <a:gs pos="31000">
                <a:srgbClr val="2472C7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康帅slide6"/>
          <p:cNvSpPr/>
          <p:nvPr/>
        </p:nvSpPr>
        <p:spPr>
          <a:xfrm>
            <a:off x="1280740" y="5896613"/>
            <a:ext cx="140486" cy="140486"/>
          </a:xfrm>
          <a:prstGeom prst="ellipse">
            <a:avLst/>
          </a:prstGeom>
          <a:gradFill>
            <a:gsLst>
              <a:gs pos="100000">
                <a:srgbClr val="0D5CB3"/>
              </a:gs>
              <a:gs pos="31000">
                <a:srgbClr val="2472C7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3" name="康帅slide7"/>
          <p:cNvSpPr txBox="1"/>
          <p:nvPr/>
        </p:nvSpPr>
        <p:spPr>
          <a:xfrm>
            <a:off x="674226" y="2271274"/>
            <a:ext cx="5758974" cy="14465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0" i="0" u="none" strike="noStrike" kern="1200" cap="none" spc="-30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工程进展</a:t>
            </a:r>
            <a:endParaRPr kumimoji="0" lang="zh-CN" altLang="en-US" sz="8800" b="0" i="0" u="none" strike="noStrike" kern="1200" cap="none" spc="-300" normalizeH="0" baseline="0" noProof="0" dirty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>
                <a:outerShdw blurRad="165100" dist="88900" dir="1800000" algn="ctr" rotWithShape="0">
                  <a:srgbClr val="489FFE">
                    <a:alpha val="10588"/>
                  </a:srgbClr>
                </a:outerShdw>
              </a:effectLst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cxnSp>
        <p:nvCxnSpPr>
          <p:cNvPr id="25" name="康帅slide8"/>
          <p:cNvCxnSpPr/>
          <p:nvPr/>
        </p:nvCxnSpPr>
        <p:spPr>
          <a:xfrm>
            <a:off x="874751" y="4268232"/>
            <a:ext cx="532421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康帅slide9"/>
          <p:cNvSpPr txBox="1"/>
          <p:nvPr/>
        </p:nvSpPr>
        <p:spPr>
          <a:xfrm>
            <a:off x="804507" y="3792154"/>
            <a:ext cx="5434133" cy="316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Segoe UI" panose="020B0502040204020203" pitchFamily="34" charset="0"/>
              </a:rPr>
              <a:t>PROJECT PROGRESS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康帅slide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4" r="2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康帅slide2"/>
          <p:cNvSpPr/>
          <p:nvPr/>
        </p:nvSpPr>
        <p:spPr>
          <a:xfrm>
            <a:off x="-2793" y="0"/>
            <a:ext cx="1219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" name="康帅slide3"/>
          <p:cNvSpPr/>
          <p:nvPr/>
        </p:nvSpPr>
        <p:spPr>
          <a:xfrm>
            <a:off x="328807" y="0"/>
            <a:ext cx="189353" cy="1118661"/>
          </a:xfrm>
          <a:prstGeom prst="rect">
            <a:avLst/>
          </a:pr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rgbClr val="2472C7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2" name="康帅slide4"/>
          <p:cNvSpPr txBox="1"/>
          <p:nvPr/>
        </p:nvSpPr>
        <p:spPr>
          <a:xfrm>
            <a:off x="601376" y="549275"/>
            <a:ext cx="2031325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工程进展</a:t>
            </a:r>
            <a:endParaRPr kumimoji="0" lang="en-US" altLang="zh-CN" sz="36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cxnSp>
        <p:nvCxnSpPr>
          <p:cNvPr id="53" name="康帅slide5"/>
          <p:cNvCxnSpPr/>
          <p:nvPr/>
        </p:nvCxnSpPr>
        <p:spPr>
          <a:xfrm>
            <a:off x="747226" y="2744143"/>
            <a:ext cx="10691962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康帅slide6"/>
          <p:cNvSpPr/>
          <p:nvPr/>
        </p:nvSpPr>
        <p:spPr>
          <a:xfrm>
            <a:off x="1051496" y="2633547"/>
            <a:ext cx="221192" cy="221192"/>
          </a:xfrm>
          <a:prstGeom prst="rect">
            <a:avLst/>
          </a:pr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rgbClr val="2472C7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5" name="康帅slide7"/>
          <p:cNvSpPr txBox="1"/>
          <p:nvPr/>
        </p:nvSpPr>
        <p:spPr>
          <a:xfrm>
            <a:off x="921180" y="1876621"/>
            <a:ext cx="881737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spc="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01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56" name="康帅slide8"/>
          <p:cNvSpPr/>
          <p:nvPr/>
        </p:nvSpPr>
        <p:spPr>
          <a:xfrm>
            <a:off x="3718496" y="2633547"/>
            <a:ext cx="221192" cy="221192"/>
          </a:xfrm>
          <a:prstGeom prst="rect">
            <a:avLst/>
          </a:pr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rgbClr val="2472C7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7" name="康帅slide9"/>
          <p:cNvSpPr txBox="1"/>
          <p:nvPr/>
        </p:nvSpPr>
        <p:spPr>
          <a:xfrm>
            <a:off x="3588180" y="1876621"/>
            <a:ext cx="881737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spc="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02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58" name="康帅slide10"/>
          <p:cNvSpPr/>
          <p:nvPr/>
        </p:nvSpPr>
        <p:spPr>
          <a:xfrm>
            <a:off x="6385496" y="2633547"/>
            <a:ext cx="221192" cy="221192"/>
          </a:xfrm>
          <a:prstGeom prst="rect">
            <a:avLst/>
          </a:pr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rgbClr val="2472C7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9" name="康帅slide11"/>
          <p:cNvSpPr txBox="1"/>
          <p:nvPr/>
        </p:nvSpPr>
        <p:spPr>
          <a:xfrm>
            <a:off x="6255180" y="1876621"/>
            <a:ext cx="881737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spc="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03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60" name="康帅slide12"/>
          <p:cNvSpPr/>
          <p:nvPr/>
        </p:nvSpPr>
        <p:spPr>
          <a:xfrm>
            <a:off x="9052496" y="2633547"/>
            <a:ext cx="221192" cy="221192"/>
          </a:xfrm>
          <a:prstGeom prst="rect">
            <a:avLst/>
          </a:pr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rgbClr val="2472C7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1" name="康帅slide13"/>
          <p:cNvSpPr txBox="1"/>
          <p:nvPr/>
        </p:nvSpPr>
        <p:spPr>
          <a:xfrm>
            <a:off x="8922180" y="1876621"/>
            <a:ext cx="881737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spc="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04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" name="康帅slide14"/>
          <p:cNvSpPr/>
          <p:nvPr/>
        </p:nvSpPr>
        <p:spPr>
          <a:xfrm>
            <a:off x="975295" y="3372352"/>
            <a:ext cx="2196000" cy="27276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8" name="康帅slide15"/>
          <p:cNvSpPr/>
          <p:nvPr/>
        </p:nvSpPr>
        <p:spPr>
          <a:xfrm>
            <a:off x="1225940" y="3985401"/>
            <a:ext cx="1570748" cy="143761"/>
          </a:xfrm>
          <a:prstGeom prst="rect">
            <a:avLst/>
          </a:prstGeom>
          <a:solidFill>
            <a:srgbClr val="2472C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0" name="康帅slide16"/>
          <p:cNvSpPr/>
          <p:nvPr/>
        </p:nvSpPr>
        <p:spPr>
          <a:xfrm>
            <a:off x="975295" y="3352941"/>
            <a:ext cx="2196000" cy="48042"/>
          </a:xfrm>
          <a:prstGeom prst="rect">
            <a:avLst/>
          </a:pr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rgbClr val="2472C7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49" name="康帅slide17"/>
          <p:cNvSpPr/>
          <p:nvPr/>
        </p:nvSpPr>
        <p:spPr>
          <a:xfrm>
            <a:off x="3642295" y="3372352"/>
            <a:ext cx="2196000" cy="27276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46" name="康帅slide18"/>
          <p:cNvSpPr/>
          <p:nvPr/>
        </p:nvSpPr>
        <p:spPr>
          <a:xfrm>
            <a:off x="3642295" y="3352941"/>
            <a:ext cx="2196000" cy="48042"/>
          </a:xfrm>
          <a:prstGeom prst="rect">
            <a:avLst/>
          </a:pr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rgbClr val="2472C7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41" name="康帅slide19"/>
          <p:cNvSpPr/>
          <p:nvPr/>
        </p:nvSpPr>
        <p:spPr>
          <a:xfrm>
            <a:off x="6309295" y="3372352"/>
            <a:ext cx="2196000" cy="27276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38" name="康帅slide20"/>
          <p:cNvSpPr/>
          <p:nvPr/>
        </p:nvSpPr>
        <p:spPr>
          <a:xfrm>
            <a:off x="6309295" y="3352941"/>
            <a:ext cx="2196000" cy="48042"/>
          </a:xfrm>
          <a:prstGeom prst="rect">
            <a:avLst/>
          </a:pr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rgbClr val="2472C7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30" name="康帅slide21"/>
          <p:cNvSpPr/>
          <p:nvPr/>
        </p:nvSpPr>
        <p:spPr>
          <a:xfrm>
            <a:off x="8976295" y="3372352"/>
            <a:ext cx="2196000" cy="27276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18" name="康帅slide22"/>
          <p:cNvSpPr/>
          <p:nvPr/>
        </p:nvSpPr>
        <p:spPr>
          <a:xfrm>
            <a:off x="8976295" y="3352941"/>
            <a:ext cx="2196000" cy="48042"/>
          </a:xfrm>
          <a:prstGeom prst="rect">
            <a:avLst/>
          </a:pr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rgbClr val="2472C7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2" name="康帅slide23"/>
          <p:cNvSpPr txBox="1"/>
          <p:nvPr/>
        </p:nvSpPr>
        <p:spPr>
          <a:xfrm>
            <a:off x="1272688" y="3739694"/>
            <a:ext cx="157074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63" name="康帅slide24"/>
          <p:cNvSpPr txBox="1"/>
          <p:nvPr/>
        </p:nvSpPr>
        <p:spPr>
          <a:xfrm>
            <a:off x="1085438" y="4163086"/>
            <a:ext cx="2085857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4" name="康帅slide25"/>
          <p:cNvSpPr/>
          <p:nvPr/>
        </p:nvSpPr>
        <p:spPr>
          <a:xfrm>
            <a:off x="3937351" y="3979860"/>
            <a:ext cx="1570748" cy="143761"/>
          </a:xfrm>
          <a:prstGeom prst="rect">
            <a:avLst/>
          </a:prstGeom>
          <a:solidFill>
            <a:srgbClr val="2472C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5" name="康帅slide26"/>
          <p:cNvSpPr txBox="1"/>
          <p:nvPr/>
        </p:nvSpPr>
        <p:spPr>
          <a:xfrm>
            <a:off x="3984099" y="3734153"/>
            <a:ext cx="157074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66" name="康帅slide27"/>
          <p:cNvSpPr txBox="1"/>
          <p:nvPr/>
        </p:nvSpPr>
        <p:spPr>
          <a:xfrm>
            <a:off x="3796849" y="4157545"/>
            <a:ext cx="2085857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7" name="康帅slide28"/>
          <p:cNvSpPr/>
          <p:nvPr/>
        </p:nvSpPr>
        <p:spPr>
          <a:xfrm>
            <a:off x="6625902" y="3979860"/>
            <a:ext cx="1570748" cy="143761"/>
          </a:xfrm>
          <a:prstGeom prst="rect">
            <a:avLst/>
          </a:prstGeom>
          <a:solidFill>
            <a:srgbClr val="2472C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8" name="康帅slide29"/>
          <p:cNvSpPr txBox="1"/>
          <p:nvPr/>
        </p:nvSpPr>
        <p:spPr>
          <a:xfrm>
            <a:off x="6672650" y="3734153"/>
            <a:ext cx="157074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69" name="康帅slide30"/>
          <p:cNvSpPr txBox="1"/>
          <p:nvPr/>
        </p:nvSpPr>
        <p:spPr>
          <a:xfrm>
            <a:off x="6485400" y="4157545"/>
            <a:ext cx="2085857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70" name="康帅slide31"/>
          <p:cNvSpPr/>
          <p:nvPr/>
        </p:nvSpPr>
        <p:spPr>
          <a:xfrm>
            <a:off x="9271350" y="3979860"/>
            <a:ext cx="1570748" cy="143761"/>
          </a:xfrm>
          <a:prstGeom prst="rect">
            <a:avLst/>
          </a:prstGeom>
          <a:solidFill>
            <a:srgbClr val="2472C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71" name="康帅slide32"/>
          <p:cNvSpPr txBox="1"/>
          <p:nvPr/>
        </p:nvSpPr>
        <p:spPr>
          <a:xfrm>
            <a:off x="9318098" y="3734153"/>
            <a:ext cx="157074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72" name="康帅slide33"/>
          <p:cNvSpPr txBox="1"/>
          <p:nvPr/>
        </p:nvSpPr>
        <p:spPr>
          <a:xfrm>
            <a:off x="9130848" y="4157545"/>
            <a:ext cx="2085857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73" name="康帅slide34"/>
          <p:cNvSpPr txBox="1"/>
          <p:nvPr/>
        </p:nvSpPr>
        <p:spPr>
          <a:xfrm>
            <a:off x="2504610" y="892144"/>
            <a:ext cx="18865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PROJECT PROGRESS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康帅slide5"/>
          <p:cNvSpPr txBox="1"/>
          <p:nvPr/>
        </p:nvSpPr>
        <p:spPr>
          <a:xfrm>
            <a:off x="9719068" y="485788"/>
            <a:ext cx="176618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YOUR LOGO 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康帅slide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4" r="2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康帅slide2"/>
          <p:cNvSpPr/>
          <p:nvPr/>
        </p:nvSpPr>
        <p:spPr>
          <a:xfrm>
            <a:off x="-2793" y="0"/>
            <a:ext cx="1219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cxnSp>
        <p:nvCxnSpPr>
          <p:cNvPr id="3" name="康帅slide3"/>
          <p:cNvCxnSpPr/>
          <p:nvPr/>
        </p:nvCxnSpPr>
        <p:spPr>
          <a:xfrm>
            <a:off x="497338" y="1837032"/>
            <a:ext cx="0" cy="1296312"/>
          </a:xfrm>
          <a:prstGeom prst="line">
            <a:avLst/>
          </a:prstGeom>
          <a:ln w="28575">
            <a:solidFill>
              <a:srgbClr val="2472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康帅slide4"/>
          <p:cNvSpPr/>
          <p:nvPr/>
        </p:nvSpPr>
        <p:spPr>
          <a:xfrm>
            <a:off x="518768" y="1837032"/>
            <a:ext cx="5495951" cy="1296312"/>
          </a:xfrm>
          <a:prstGeom prst="rect">
            <a:avLst/>
          </a:prstGeom>
          <a:gradFill>
            <a:gsLst>
              <a:gs pos="96000">
                <a:schemeClr val="bg1">
                  <a:alpha val="0"/>
                </a:schemeClr>
              </a:gs>
              <a:gs pos="0">
                <a:schemeClr val="bg1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srgbClr val="0D5CB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35" name="康帅slide5"/>
          <p:cNvSpPr txBox="1"/>
          <p:nvPr/>
        </p:nvSpPr>
        <p:spPr>
          <a:xfrm>
            <a:off x="708381" y="2020657"/>
            <a:ext cx="15707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36" name="康帅slide6"/>
          <p:cNvSpPr txBox="1"/>
          <p:nvPr/>
        </p:nvSpPr>
        <p:spPr>
          <a:xfrm>
            <a:off x="711174" y="2293255"/>
            <a:ext cx="5111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cxnSp>
        <p:nvCxnSpPr>
          <p:cNvPr id="37" name="康帅slide7"/>
          <p:cNvCxnSpPr/>
          <p:nvPr/>
        </p:nvCxnSpPr>
        <p:spPr>
          <a:xfrm>
            <a:off x="496730" y="3405942"/>
            <a:ext cx="0" cy="1296312"/>
          </a:xfrm>
          <a:prstGeom prst="line">
            <a:avLst/>
          </a:prstGeom>
          <a:ln w="28575">
            <a:solidFill>
              <a:srgbClr val="2472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康帅slide8"/>
          <p:cNvSpPr/>
          <p:nvPr/>
        </p:nvSpPr>
        <p:spPr>
          <a:xfrm>
            <a:off x="518160" y="3405942"/>
            <a:ext cx="5495951" cy="1296312"/>
          </a:xfrm>
          <a:prstGeom prst="rect">
            <a:avLst/>
          </a:prstGeom>
          <a:gradFill>
            <a:gsLst>
              <a:gs pos="96000">
                <a:schemeClr val="bg1">
                  <a:alpha val="0"/>
                </a:schemeClr>
              </a:gs>
              <a:gs pos="0">
                <a:schemeClr val="bg1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srgbClr val="0D5CB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39" name="康帅slide9"/>
          <p:cNvSpPr txBox="1"/>
          <p:nvPr/>
        </p:nvSpPr>
        <p:spPr>
          <a:xfrm>
            <a:off x="707773" y="3589567"/>
            <a:ext cx="15707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40" name="康帅slide10"/>
          <p:cNvSpPr txBox="1"/>
          <p:nvPr/>
        </p:nvSpPr>
        <p:spPr>
          <a:xfrm>
            <a:off x="710566" y="3862165"/>
            <a:ext cx="5111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cxnSp>
        <p:nvCxnSpPr>
          <p:cNvPr id="42" name="康帅slide11"/>
          <p:cNvCxnSpPr/>
          <p:nvPr/>
        </p:nvCxnSpPr>
        <p:spPr>
          <a:xfrm>
            <a:off x="496122" y="4974852"/>
            <a:ext cx="0" cy="1296312"/>
          </a:xfrm>
          <a:prstGeom prst="line">
            <a:avLst/>
          </a:prstGeom>
          <a:ln w="28575">
            <a:solidFill>
              <a:srgbClr val="2472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康帅slide12"/>
          <p:cNvSpPr/>
          <p:nvPr/>
        </p:nvSpPr>
        <p:spPr>
          <a:xfrm>
            <a:off x="517552" y="4974852"/>
            <a:ext cx="5495951" cy="1296312"/>
          </a:xfrm>
          <a:prstGeom prst="rect">
            <a:avLst/>
          </a:prstGeom>
          <a:gradFill>
            <a:gsLst>
              <a:gs pos="96000">
                <a:schemeClr val="bg1">
                  <a:alpha val="0"/>
                </a:schemeClr>
              </a:gs>
              <a:gs pos="0">
                <a:schemeClr val="bg1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srgbClr val="0D5CB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44" name="康帅slide13"/>
          <p:cNvSpPr txBox="1"/>
          <p:nvPr/>
        </p:nvSpPr>
        <p:spPr>
          <a:xfrm>
            <a:off x="707165" y="5158477"/>
            <a:ext cx="157074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+mn-ea"/>
              </a:rPr>
              <a:t>添加小标题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+mn-ea"/>
            </a:endParaRPr>
          </a:p>
        </p:txBody>
      </p:sp>
      <p:sp>
        <p:nvSpPr>
          <p:cNvPr id="45" name="康帅slide14"/>
          <p:cNvSpPr txBox="1"/>
          <p:nvPr/>
        </p:nvSpPr>
        <p:spPr>
          <a:xfrm>
            <a:off x="709958" y="5431075"/>
            <a:ext cx="5111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单击此处输入你的正文，文字是您思想的提炼，为了最终演示发布的良好效果，请尽量言简意赅的阐述观点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pic>
        <p:nvPicPr>
          <p:cNvPr id="46" name="康帅slide15" descr="templates\picture_hover\&amp;pky93108775447&amp;"/>
          <p:cNvPicPr>
            <a:picLocks noChangeAspect="1"/>
          </p:cNvPicPr>
          <p:nvPr/>
        </p:nvPicPr>
        <p:blipFill>
          <a:blip r:embed="rId2"/>
          <a:srcRect l="31721" t="6100" r="970" b="2740"/>
          <a:stretch>
            <a:fillRect/>
          </a:stretch>
        </p:blipFill>
        <p:spPr>
          <a:xfrm>
            <a:off x="6390298" y="1606085"/>
            <a:ext cx="5111136" cy="4665079"/>
          </a:xfrm>
          <a:prstGeom prst="rect">
            <a:avLst/>
          </a:prstGeom>
        </p:spPr>
      </p:pic>
      <p:sp>
        <p:nvSpPr>
          <p:cNvPr id="50" name="康帅slide16"/>
          <p:cNvSpPr/>
          <p:nvPr/>
        </p:nvSpPr>
        <p:spPr>
          <a:xfrm>
            <a:off x="328807" y="0"/>
            <a:ext cx="189353" cy="1118661"/>
          </a:xfrm>
          <a:prstGeom prst="rect">
            <a:avLst/>
          </a:prstGeom>
          <a:gradFill flip="none" rotWithShape="0">
            <a:gsLst>
              <a:gs pos="29380">
                <a:srgbClr val="0D5CB3"/>
              </a:gs>
              <a:gs pos="65000">
                <a:srgbClr val="237BDB"/>
              </a:gs>
              <a:gs pos="100000">
                <a:srgbClr val="2472C7"/>
              </a:gs>
              <a:gs pos="0">
                <a:srgbClr val="4C97EA"/>
              </a:gs>
            </a:gsLst>
            <a:lin ang="2700000" scaled="0"/>
            <a:tileRect/>
          </a:gradFill>
          <a:ln w="342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Bold" panose="020B08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1" name="康帅slide17"/>
          <p:cNvSpPr txBox="1"/>
          <p:nvPr/>
        </p:nvSpPr>
        <p:spPr>
          <a:xfrm>
            <a:off x="601376" y="549275"/>
            <a:ext cx="2031325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工程进展</a:t>
            </a:r>
            <a:endParaRPr kumimoji="0" lang="en-US" altLang="zh-CN" sz="36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53" name="康帅slide18"/>
          <p:cNvSpPr txBox="1"/>
          <p:nvPr/>
        </p:nvSpPr>
        <p:spPr>
          <a:xfrm>
            <a:off x="2504610" y="892144"/>
            <a:ext cx="18865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dist" defTabSz="1219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PROJECT PROGRESS</a:t>
            </a: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康帅slide5"/>
          <p:cNvSpPr txBox="1"/>
          <p:nvPr/>
        </p:nvSpPr>
        <p:spPr>
          <a:xfrm>
            <a:off x="9719068" y="485788"/>
            <a:ext cx="176618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0" spc="-300"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>
                  <a:outerShdw blurRad="165100" dist="88900" dir="1800000" algn="ctr" rotWithShape="0">
                    <a:srgbClr val="489FFE">
                      <a:alpha val="10588"/>
                    </a:srgb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35000">
                      <a:srgbClr val="0D5CB3"/>
                    </a:gs>
                    <a:gs pos="69000">
                      <a:srgbClr val="237BDB"/>
                    </a:gs>
                    <a:gs pos="0">
                      <a:srgbClr val="4C97EA"/>
                    </a:gs>
                    <a:gs pos="100000">
                      <a:srgbClr val="01448D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YOUR LOGO 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35000">
                    <a:srgbClr val="0D5CB3"/>
                  </a:gs>
                  <a:gs pos="69000">
                    <a:srgbClr val="237BDB"/>
                  </a:gs>
                  <a:gs pos="0">
                    <a:srgbClr val="4C97EA"/>
                  </a:gs>
                  <a:gs pos="100000">
                    <a:srgbClr val="01448D"/>
                  </a:gs>
                </a:gsLst>
                <a:lin ang="2700000" scaled="1"/>
                <a:tileRect/>
              </a:gra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1a8fffb8-aea5-4323-9b66-b60249ac25fa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经典蓝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1D78FA"/>
      </a:accent1>
      <a:accent2>
        <a:srgbClr val="D8D8D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0563C1"/>
      </a:hlink>
      <a:folHlink>
        <a:srgbClr val="954F72"/>
      </a:folHlink>
    </a:clrScheme>
    <a:fontScheme name="思源黑体&amp;Roboto">
      <a:majorFont>
        <a:latin typeface="Roboto Bold"/>
        <a:ea typeface="思源黑体 CN Bold"/>
        <a:cs typeface=""/>
      </a:majorFont>
      <a:minorFont>
        <a:latin typeface="Roboto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3520</Words>
  <Application>WPS 演示</Application>
  <PresentationFormat>宽屏</PresentationFormat>
  <Paragraphs>391</Paragraphs>
  <Slides>20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48" baseType="lpstr">
      <vt:lpstr>Arial</vt:lpstr>
      <vt:lpstr>宋体</vt:lpstr>
      <vt:lpstr>Wingdings</vt:lpstr>
      <vt:lpstr>思源黑体 CN Light</vt:lpstr>
      <vt:lpstr>阿里巴巴普惠体 2.0 55 Regular</vt:lpstr>
      <vt:lpstr>思源黑体 CN Bold</vt:lpstr>
      <vt:lpstr>阿里巴巴普惠体 R</vt:lpstr>
      <vt:lpstr>思源黑体 CN Heavy</vt:lpstr>
      <vt:lpstr>阿里巴巴普惠体 2.0 45 Light</vt:lpstr>
      <vt:lpstr>阿里巴巴普惠体 2.0 115 Black</vt:lpstr>
      <vt:lpstr>HarmonyOS Sans SC Black</vt:lpstr>
      <vt:lpstr>Segoe UI</vt:lpstr>
      <vt:lpstr>汉仪锐智简</vt:lpstr>
      <vt:lpstr>微软雅黑</vt:lpstr>
      <vt:lpstr>Arial Unicode MS</vt:lpstr>
      <vt:lpstr>Roboto Bold</vt:lpstr>
      <vt:lpstr>Segoe Print</vt:lpstr>
      <vt:lpstr>汉仪正圆-45W</vt:lpstr>
      <vt:lpstr>汉仪旗黑-60S</vt:lpstr>
      <vt:lpstr>黑体</vt:lpstr>
      <vt:lpstr>思源黑体 CN Normal</vt:lpstr>
      <vt:lpstr>等线 Light</vt:lpstr>
      <vt:lpstr>Calibri</vt:lpstr>
      <vt:lpstr>思源黑体 CN Regular</vt:lpstr>
      <vt:lpstr>Roboto Regular</vt:lpstr>
      <vt:lpstr>Office 主题​​</vt:lpstr>
      <vt:lpstr>2_Office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康帅Slide</dc:creator>
  <cp:lastModifiedBy>臣又貝</cp:lastModifiedBy>
  <cp:revision>4</cp:revision>
  <dcterms:created xsi:type="dcterms:W3CDTF">2022-12-06T14:34:00Z</dcterms:created>
  <dcterms:modified xsi:type="dcterms:W3CDTF">2023-04-04T10:04:23Z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KSOTemplateUUID">
    <vt:lpwstr>v1.0_mb_A5n8PjNlvBOd5iePMQqLhg==</vt:lpwstr>
  </property>
  <property fmtid="{D5CDD505-2E9C-101B-9397-08002B2CF9AE}" pid="4" name="ICV">
    <vt:lpwstr>4DBFBE08AC4542888D0E16DD7EDCDA6B_11</vt:lpwstr>
  </property>
</Properties>
</file>